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37"/>
  </p:handoutMasterIdLst>
  <p:sldIdLst>
    <p:sldId id="306" r:id="rId5"/>
    <p:sldId id="276" r:id="rId6"/>
    <p:sldId id="279" r:id="rId7"/>
    <p:sldId id="280" r:id="rId8"/>
    <p:sldId id="275" r:id="rId9"/>
    <p:sldId id="286" r:id="rId10"/>
    <p:sldId id="277" r:id="rId11"/>
    <p:sldId id="268" r:id="rId12"/>
    <p:sldId id="274" r:id="rId13"/>
    <p:sldId id="281" r:id="rId14"/>
    <p:sldId id="282" r:id="rId15"/>
    <p:sldId id="283" r:id="rId16"/>
    <p:sldId id="287" r:id="rId17"/>
    <p:sldId id="288" r:id="rId18"/>
    <p:sldId id="289" r:id="rId19"/>
    <p:sldId id="284" r:id="rId20"/>
    <p:sldId id="290" r:id="rId21"/>
    <p:sldId id="291" r:id="rId22"/>
    <p:sldId id="292" r:id="rId23"/>
    <p:sldId id="293" r:id="rId24"/>
    <p:sldId id="295" r:id="rId25"/>
    <p:sldId id="294" r:id="rId26"/>
    <p:sldId id="297" r:id="rId27"/>
    <p:sldId id="298" r:id="rId28"/>
    <p:sldId id="299" r:id="rId29"/>
    <p:sldId id="300" r:id="rId30"/>
    <p:sldId id="296" r:id="rId31"/>
    <p:sldId id="301" r:id="rId32"/>
    <p:sldId id="302" r:id="rId33"/>
    <p:sldId id="303" r:id="rId34"/>
    <p:sldId id="304" r:id="rId35"/>
    <p:sldId id="305" r:id="rId36"/>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CEEE9C-F953-4490-839C-E4BDADE744C7}" v="177" dt="2020-02-27T12:28:18.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816" y="-186"/>
      </p:cViewPr>
      <p:guideLst>
        <p:guide orient="horz" pos="2160"/>
        <p:guide pos="3840"/>
      </p:guideLst>
    </p:cSldViewPr>
  </p:slideViewPr>
  <p:notesTextViewPr>
    <p:cViewPr>
      <p:scale>
        <a:sx n="1" d="1"/>
        <a:sy n="1" d="1"/>
      </p:scale>
      <p:origin x="0" y="0"/>
    </p:cViewPr>
  </p:notesTextViewPr>
  <p:notesViewPr>
    <p:cSldViewPr snapToGrid="0">
      <p:cViewPr varScale="1">
        <p:scale>
          <a:sx n="57" d="100"/>
          <a:sy n="57" d="100"/>
        </p:scale>
        <p:origin x="-2814" y="-84"/>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Bellis" userId="72f15915-c201-487c-b5c0-0ca2a4a3eefb" providerId="ADAL" clId="{99CEEE9C-F953-4490-839C-E4BDADE744C7}"/>
    <pc:docChg chg="undo custSel mod addSld delSld modSld">
      <pc:chgData name="Richard Bellis" userId="72f15915-c201-487c-b5c0-0ca2a4a3eefb" providerId="ADAL" clId="{99CEEE9C-F953-4490-839C-E4BDADE744C7}" dt="2020-02-27T13:01:30.121" v="14513" actId="2711"/>
      <pc:docMkLst>
        <pc:docMk/>
      </pc:docMkLst>
      <pc:sldChg chg="addSp delSp modSp mod setBg setClrOvrMap">
        <pc:chgData name="Richard Bellis" userId="72f15915-c201-487c-b5c0-0ca2a4a3eefb" providerId="ADAL" clId="{99CEEE9C-F953-4490-839C-E4BDADE744C7}" dt="2020-02-26T12:04:52.343" v="2669" actId="14100"/>
        <pc:sldMkLst>
          <pc:docMk/>
          <pc:sldMk cId="1617037013" sldId="268"/>
        </pc:sldMkLst>
        <pc:spChg chg="mod">
          <ac:chgData name="Richard Bellis" userId="72f15915-c201-487c-b5c0-0ca2a4a3eefb" providerId="ADAL" clId="{99CEEE9C-F953-4490-839C-E4BDADE744C7}" dt="2020-02-26T12:03:49.852" v="2652" actId="26606"/>
          <ac:spMkLst>
            <pc:docMk/>
            <pc:sldMk cId="1617037013" sldId="268"/>
            <ac:spMk id="2" creationId="{678C75D3-04E0-4A7C-8582-3B9623A696E1}"/>
          </ac:spMkLst>
        </pc:spChg>
        <pc:spChg chg="mod">
          <ac:chgData name="Richard Bellis" userId="72f15915-c201-487c-b5c0-0ca2a4a3eefb" providerId="ADAL" clId="{99CEEE9C-F953-4490-839C-E4BDADE744C7}" dt="2020-02-26T12:03:49.852" v="2652" actId="26606"/>
          <ac:spMkLst>
            <pc:docMk/>
            <pc:sldMk cId="1617037013" sldId="268"/>
            <ac:spMk id="3" creationId="{4EEF8C8F-1D1A-4A46-A123-406E858E2DAE}"/>
          </ac:spMkLst>
        </pc:spChg>
        <pc:spChg chg="add mod">
          <ac:chgData name="Richard Bellis" userId="72f15915-c201-487c-b5c0-0ca2a4a3eefb" providerId="ADAL" clId="{99CEEE9C-F953-4490-839C-E4BDADE744C7}" dt="2020-02-26T12:04:52.343" v="2669" actId="14100"/>
          <ac:spMkLst>
            <pc:docMk/>
            <pc:sldMk cId="1617037013" sldId="268"/>
            <ac:spMk id="4" creationId="{55AA2CB3-D9BD-4D74-8792-5C91F763281D}"/>
          </ac:spMkLst>
        </pc:spChg>
        <pc:spChg chg="del">
          <ac:chgData name="Richard Bellis" userId="72f15915-c201-487c-b5c0-0ca2a4a3eefb" providerId="ADAL" clId="{99CEEE9C-F953-4490-839C-E4BDADE744C7}" dt="2020-02-26T12:03:49.852" v="2652" actId="26606"/>
          <ac:spMkLst>
            <pc:docMk/>
            <pc:sldMk cId="1617037013" sldId="268"/>
            <ac:spMk id="1028" creationId="{CF62D2A7-8207-488C-9F46-316BA81A16C8}"/>
          </ac:spMkLst>
        </pc:spChg>
        <pc:picChg chg="del">
          <ac:chgData name="Richard Bellis" userId="72f15915-c201-487c-b5c0-0ca2a4a3eefb" providerId="ADAL" clId="{99CEEE9C-F953-4490-839C-E4BDADE744C7}" dt="2020-02-26T12:03:38.565" v="2649" actId="478"/>
          <ac:picMkLst>
            <pc:docMk/>
            <pc:sldMk cId="1617037013" sldId="268"/>
            <ac:picMk id="1026" creationId="{CF4F4EF4-E3DA-4A6B-9F1E-85F47CADB9E1}"/>
          </ac:picMkLst>
        </pc:picChg>
        <pc:picChg chg="add mod">
          <ac:chgData name="Richard Bellis" userId="72f15915-c201-487c-b5c0-0ca2a4a3eefb" providerId="ADAL" clId="{99CEEE9C-F953-4490-839C-E4BDADE744C7}" dt="2020-02-26T12:03:49.852" v="2652" actId="26606"/>
          <ac:picMkLst>
            <pc:docMk/>
            <pc:sldMk cId="1617037013" sldId="268"/>
            <ac:picMk id="3074" creationId="{CA30A4DC-E11B-4DEF-9CC5-2B302823D6DB}"/>
          </ac:picMkLst>
        </pc:picChg>
      </pc:sldChg>
      <pc:sldChg chg="del">
        <pc:chgData name="Richard Bellis" userId="72f15915-c201-487c-b5c0-0ca2a4a3eefb" providerId="ADAL" clId="{99CEEE9C-F953-4490-839C-E4BDADE744C7}" dt="2020-02-26T15:16:24.533" v="8945" actId="47"/>
        <pc:sldMkLst>
          <pc:docMk/>
          <pc:sldMk cId="778011089" sldId="272"/>
        </pc:sldMkLst>
      </pc:sldChg>
      <pc:sldChg chg="del">
        <pc:chgData name="Richard Bellis" userId="72f15915-c201-487c-b5c0-0ca2a4a3eefb" providerId="ADAL" clId="{99CEEE9C-F953-4490-839C-E4BDADE744C7}" dt="2020-02-26T15:16:26.981" v="8946" actId="47"/>
        <pc:sldMkLst>
          <pc:docMk/>
          <pc:sldMk cId="3313608701" sldId="273"/>
        </pc:sldMkLst>
      </pc:sldChg>
      <pc:sldChg chg="addSp delSp modSp">
        <pc:chgData name="Richard Bellis" userId="72f15915-c201-487c-b5c0-0ca2a4a3eefb" providerId="ADAL" clId="{99CEEE9C-F953-4490-839C-E4BDADE744C7}" dt="2020-02-26T12:06:57.841" v="2692" actId="1076"/>
        <pc:sldMkLst>
          <pc:docMk/>
          <pc:sldMk cId="3552499118" sldId="274"/>
        </pc:sldMkLst>
        <pc:spChg chg="mod">
          <ac:chgData name="Richard Bellis" userId="72f15915-c201-487c-b5c0-0ca2a4a3eefb" providerId="ADAL" clId="{99CEEE9C-F953-4490-839C-E4BDADE744C7}" dt="2020-02-26T12:06:02.638" v="2674" actId="2711"/>
          <ac:spMkLst>
            <pc:docMk/>
            <pc:sldMk cId="3552499118" sldId="274"/>
            <ac:spMk id="3" creationId="{B3E2B231-56EC-4BD6-BF5E-F7ECBE0990CF}"/>
          </ac:spMkLst>
        </pc:spChg>
        <pc:spChg chg="add mod">
          <ac:chgData name="Richard Bellis" userId="72f15915-c201-487c-b5c0-0ca2a4a3eefb" providerId="ADAL" clId="{99CEEE9C-F953-4490-839C-E4BDADE744C7}" dt="2020-02-26T12:06:57.841" v="2692" actId="1076"/>
          <ac:spMkLst>
            <pc:docMk/>
            <pc:sldMk cId="3552499118" sldId="274"/>
            <ac:spMk id="5" creationId="{79D31BD5-8831-4DFB-9F8C-047829A5D027}"/>
          </ac:spMkLst>
        </pc:spChg>
        <pc:picChg chg="del">
          <ac:chgData name="Richard Bellis" userId="72f15915-c201-487c-b5c0-0ca2a4a3eefb" providerId="ADAL" clId="{99CEEE9C-F953-4490-839C-E4BDADE744C7}" dt="2020-02-26T12:05:49.228" v="2670" actId="478"/>
          <ac:picMkLst>
            <pc:docMk/>
            <pc:sldMk cId="3552499118" sldId="274"/>
            <ac:picMk id="4" creationId="{6C9259E3-DB92-4E37-AE64-50273C95761F}"/>
          </ac:picMkLst>
        </pc:picChg>
        <pc:picChg chg="add mod">
          <ac:chgData name="Richard Bellis" userId="72f15915-c201-487c-b5c0-0ca2a4a3eefb" providerId="ADAL" clId="{99CEEE9C-F953-4490-839C-E4BDADE744C7}" dt="2020-02-26T12:05:55.011" v="2673" actId="14100"/>
          <ac:picMkLst>
            <pc:docMk/>
            <pc:sldMk cId="3552499118" sldId="274"/>
            <ac:picMk id="4098" creationId="{B73ACE54-C47A-4C8D-B90D-91806540D2B7}"/>
          </ac:picMkLst>
        </pc:picChg>
      </pc:sldChg>
      <pc:sldChg chg="addSp delSp modSp mod setBg">
        <pc:chgData name="Richard Bellis" userId="72f15915-c201-487c-b5c0-0ca2a4a3eefb" providerId="ADAL" clId="{99CEEE9C-F953-4490-839C-E4BDADE744C7}" dt="2020-02-26T11:46:01.784" v="1736" actId="2711"/>
        <pc:sldMkLst>
          <pc:docMk/>
          <pc:sldMk cId="1314222202" sldId="275"/>
        </pc:sldMkLst>
        <pc:spChg chg="mod">
          <ac:chgData name="Richard Bellis" userId="72f15915-c201-487c-b5c0-0ca2a4a3eefb" providerId="ADAL" clId="{99CEEE9C-F953-4490-839C-E4BDADE744C7}" dt="2020-02-26T11:42:09.605" v="841" actId="404"/>
          <ac:spMkLst>
            <pc:docMk/>
            <pc:sldMk cId="1314222202" sldId="275"/>
            <ac:spMk id="2" creationId="{632146CA-8365-4FD5-B105-480F7363B949}"/>
          </ac:spMkLst>
        </pc:spChg>
        <pc:spChg chg="del">
          <ac:chgData name="Richard Bellis" userId="72f15915-c201-487c-b5c0-0ca2a4a3eefb" providerId="ADAL" clId="{99CEEE9C-F953-4490-839C-E4BDADE744C7}" dt="2020-02-26T11:42:01.660" v="837" actId="26606"/>
          <ac:spMkLst>
            <pc:docMk/>
            <pc:sldMk cId="1314222202" sldId="275"/>
            <ac:spMk id="3" creationId="{BF745797-D929-4906-9CC4-2E19C0385057}"/>
          </ac:spMkLst>
        </pc:spChg>
        <pc:spChg chg="add mod">
          <ac:chgData name="Richard Bellis" userId="72f15915-c201-487c-b5c0-0ca2a4a3eefb" providerId="ADAL" clId="{99CEEE9C-F953-4490-839C-E4BDADE744C7}" dt="2020-02-26T11:46:01.784" v="1736" actId="2711"/>
          <ac:spMkLst>
            <pc:docMk/>
            <pc:sldMk cId="1314222202" sldId="275"/>
            <ac:spMk id="4" creationId="{E4700673-7C1E-455D-914E-246AD5239218}"/>
          </ac:spMkLst>
        </pc:spChg>
        <pc:spChg chg="add">
          <ac:chgData name="Richard Bellis" userId="72f15915-c201-487c-b5c0-0ca2a4a3eefb" providerId="ADAL" clId="{99CEEE9C-F953-4490-839C-E4BDADE744C7}" dt="2020-02-26T11:42:01.660" v="837" actId="26606"/>
          <ac:spMkLst>
            <pc:docMk/>
            <pc:sldMk cId="1314222202" sldId="275"/>
            <ac:spMk id="8" creationId="{B547373F-AF2E-4907-B442-9F902B387FD0}"/>
          </ac:spMkLst>
        </pc:spChg>
      </pc:sldChg>
      <pc:sldChg chg="addSp modSp mod setBg">
        <pc:chgData name="Richard Bellis" userId="72f15915-c201-487c-b5c0-0ca2a4a3eefb" providerId="ADAL" clId="{99CEEE9C-F953-4490-839C-E4BDADE744C7}" dt="2020-02-26T11:57:15.947" v="2201" actId="1076"/>
        <pc:sldMkLst>
          <pc:docMk/>
          <pc:sldMk cId="328722809" sldId="276"/>
        </pc:sldMkLst>
        <pc:spChg chg="mod">
          <ac:chgData name="Richard Bellis" userId="72f15915-c201-487c-b5c0-0ca2a4a3eefb" providerId="ADAL" clId="{99CEEE9C-F953-4490-839C-E4BDADE744C7}" dt="2020-02-26T11:39:42.905" v="618" actId="404"/>
          <ac:spMkLst>
            <pc:docMk/>
            <pc:sldMk cId="328722809" sldId="276"/>
            <ac:spMk id="2" creationId="{052192AB-D3FC-423B-B09E-3BA264BE66EB}"/>
          </ac:spMkLst>
        </pc:spChg>
        <pc:spChg chg="mod">
          <ac:chgData name="Richard Bellis" userId="72f15915-c201-487c-b5c0-0ca2a4a3eefb" providerId="ADAL" clId="{99CEEE9C-F953-4490-839C-E4BDADE744C7}" dt="2020-02-26T11:39:36.370" v="616" actId="2711"/>
          <ac:spMkLst>
            <pc:docMk/>
            <pc:sldMk cId="328722809" sldId="276"/>
            <ac:spMk id="3" creationId="{2CFD54F1-0359-420D-998B-03F1079E170A}"/>
          </ac:spMkLst>
        </pc:spChg>
        <pc:spChg chg="add mod">
          <ac:chgData name="Richard Bellis" userId="72f15915-c201-487c-b5c0-0ca2a4a3eefb" providerId="ADAL" clId="{99CEEE9C-F953-4490-839C-E4BDADE744C7}" dt="2020-02-26T11:57:15.947" v="2201" actId="1076"/>
          <ac:spMkLst>
            <pc:docMk/>
            <pc:sldMk cId="328722809" sldId="276"/>
            <ac:spMk id="4" creationId="{A11AB28A-71F0-4735-B8E8-4D399E9CCBC0}"/>
          </ac:spMkLst>
        </pc:spChg>
        <pc:picChg chg="add mod">
          <ac:chgData name="Richard Bellis" userId="72f15915-c201-487c-b5c0-0ca2a4a3eefb" providerId="ADAL" clId="{99CEEE9C-F953-4490-839C-E4BDADE744C7}" dt="2020-02-26T11:39:12.749" v="609" actId="14100"/>
          <ac:picMkLst>
            <pc:docMk/>
            <pc:sldMk cId="328722809" sldId="276"/>
            <ac:picMk id="1026" creationId="{89DE2156-60D6-4137-AC97-C3416C3693C1}"/>
          </ac:picMkLst>
        </pc:picChg>
        <pc:cxnChg chg="add">
          <ac:chgData name="Richard Bellis" userId="72f15915-c201-487c-b5c0-0ca2a4a3eefb" providerId="ADAL" clId="{99CEEE9C-F953-4490-839C-E4BDADE744C7}" dt="2020-02-26T11:39:03.422" v="608" actId="26606"/>
          <ac:cxnSpMkLst>
            <pc:docMk/>
            <pc:sldMk cId="328722809" sldId="276"/>
            <ac:cxnSpMk id="71" creationId="{E4A809D5-3600-46D4-A466-67F2349A54FB}"/>
          </ac:cxnSpMkLst>
        </pc:cxnChg>
      </pc:sldChg>
      <pc:sldChg chg="addSp delSp modSp mod setBg setClrOvrMap">
        <pc:chgData name="Richard Bellis" userId="72f15915-c201-487c-b5c0-0ca2a4a3eefb" providerId="ADAL" clId="{99CEEE9C-F953-4490-839C-E4BDADE744C7}" dt="2020-02-26T12:02:24.514" v="2648" actId="27636"/>
        <pc:sldMkLst>
          <pc:docMk/>
          <pc:sldMk cId="1647649592" sldId="277"/>
        </pc:sldMkLst>
        <pc:spChg chg="mod">
          <ac:chgData name="Richard Bellis" userId="72f15915-c201-487c-b5c0-0ca2a4a3eefb" providerId="ADAL" clId="{99CEEE9C-F953-4490-839C-E4BDADE744C7}" dt="2020-02-26T11:53:58.427" v="2166" actId="14100"/>
          <ac:spMkLst>
            <pc:docMk/>
            <pc:sldMk cId="1647649592" sldId="277"/>
            <ac:spMk id="2" creationId="{E8B64667-0790-4466-A7D1-DDBB09D63342}"/>
          </ac:spMkLst>
        </pc:spChg>
        <pc:spChg chg="mod ord">
          <ac:chgData name="Richard Bellis" userId="72f15915-c201-487c-b5c0-0ca2a4a3eefb" providerId="ADAL" clId="{99CEEE9C-F953-4490-839C-E4BDADE744C7}" dt="2020-02-26T12:02:24.514" v="2648" actId="27636"/>
          <ac:spMkLst>
            <pc:docMk/>
            <pc:sldMk cId="1647649592" sldId="277"/>
            <ac:spMk id="3" creationId="{776CB902-B276-46A1-A960-43FFF5274756}"/>
          </ac:spMkLst>
        </pc:spChg>
        <pc:spChg chg="add mod">
          <ac:chgData name="Richard Bellis" userId="72f15915-c201-487c-b5c0-0ca2a4a3eefb" providerId="ADAL" clId="{99CEEE9C-F953-4490-839C-E4BDADE744C7}" dt="2020-02-26T11:56:44.576" v="2192" actId="404"/>
          <ac:spMkLst>
            <pc:docMk/>
            <pc:sldMk cId="1647649592" sldId="277"/>
            <ac:spMk id="13" creationId="{3D3E12B6-9A20-49DD-8196-E1170F28C311}"/>
          </ac:spMkLst>
        </pc:spChg>
        <pc:spChg chg="add del">
          <ac:chgData name="Richard Bellis" userId="72f15915-c201-487c-b5c0-0ca2a4a3eefb" providerId="ADAL" clId="{99CEEE9C-F953-4490-839C-E4BDADE744C7}" dt="2020-02-26T11:53:45.437" v="2163" actId="26606"/>
          <ac:spMkLst>
            <pc:docMk/>
            <pc:sldMk cId="1647649592" sldId="277"/>
            <ac:spMk id="71" creationId="{CF62D2A7-8207-488C-9F46-316BA81A16C8}"/>
          </ac:spMkLst>
        </pc:spChg>
        <pc:spChg chg="add del">
          <ac:chgData name="Richard Bellis" userId="72f15915-c201-487c-b5c0-0ca2a4a3eefb" providerId="ADAL" clId="{99CEEE9C-F953-4490-839C-E4BDADE744C7}" dt="2020-02-26T11:53:43.298" v="2160" actId="26606"/>
          <ac:spMkLst>
            <pc:docMk/>
            <pc:sldMk cId="1647649592" sldId="277"/>
            <ac:spMk id="137" creationId="{867D4867-5BA7-4462-B2F6-A23F4A622AA7}"/>
          </ac:spMkLst>
        </pc:spChg>
        <pc:spChg chg="add del">
          <ac:chgData name="Richard Bellis" userId="72f15915-c201-487c-b5c0-0ca2a4a3eefb" providerId="ADAL" clId="{99CEEE9C-F953-4490-839C-E4BDADE744C7}" dt="2020-02-26T11:53:45.411" v="2162" actId="26606"/>
          <ac:spMkLst>
            <pc:docMk/>
            <pc:sldMk cId="1647649592" sldId="277"/>
            <ac:spMk id="141" creationId="{F9A95BEE-6BB1-4A28-A8E6-A34B2E42EF87}"/>
          </ac:spMkLst>
        </pc:spChg>
        <pc:spChg chg="add del">
          <ac:chgData name="Richard Bellis" userId="72f15915-c201-487c-b5c0-0ca2a4a3eefb" providerId="ADAL" clId="{99CEEE9C-F953-4490-839C-E4BDADE744C7}" dt="2020-02-26T11:53:45.411" v="2162" actId="26606"/>
          <ac:spMkLst>
            <pc:docMk/>
            <pc:sldMk cId="1647649592" sldId="277"/>
            <ac:spMk id="2054" creationId="{F56F5174-31D9-4DBB-AAB7-A1FD7BDB1352}"/>
          </ac:spMkLst>
        </pc:spChg>
        <pc:picChg chg="add del">
          <ac:chgData name="Richard Bellis" userId="72f15915-c201-487c-b5c0-0ca2a4a3eefb" providerId="ADAL" clId="{99CEEE9C-F953-4490-839C-E4BDADE744C7}" dt="2020-02-26T11:53:27.300" v="2154" actId="478"/>
          <ac:picMkLst>
            <pc:docMk/>
            <pc:sldMk cId="1647649592" sldId="277"/>
            <ac:picMk id="4" creationId="{67F4092D-2EC8-498F-A969-1DAD24F41F12}"/>
          </ac:picMkLst>
        </pc:picChg>
        <pc:picChg chg="add del">
          <ac:chgData name="Richard Bellis" userId="72f15915-c201-487c-b5c0-0ca2a4a3eefb" providerId="ADAL" clId="{99CEEE9C-F953-4490-839C-E4BDADE744C7}" dt="2020-02-26T11:53:45.411" v="2162" actId="26606"/>
          <ac:picMkLst>
            <pc:docMk/>
            <pc:sldMk cId="1647649592" sldId="277"/>
            <ac:picMk id="139" creationId="{AE113210-7872-481A-ADE6-3A05CCAF5EB2}"/>
          </ac:picMkLst>
        </pc:picChg>
        <pc:picChg chg="del">
          <ac:chgData name="Richard Bellis" userId="72f15915-c201-487c-b5c0-0ca2a4a3eefb" providerId="ADAL" clId="{99CEEE9C-F953-4490-839C-E4BDADE744C7}" dt="2020-02-26T11:53:27.300" v="2154" actId="478"/>
          <ac:picMkLst>
            <pc:docMk/>
            <pc:sldMk cId="1647649592" sldId="277"/>
            <ac:picMk id="2050" creationId="{5B217C77-CBDD-40BA-9E24-626C5D9A8942}"/>
          </ac:picMkLst>
        </pc:picChg>
        <pc:picChg chg="add mod ord">
          <ac:chgData name="Richard Bellis" userId="72f15915-c201-487c-b5c0-0ca2a4a3eefb" providerId="ADAL" clId="{99CEEE9C-F953-4490-839C-E4BDADE744C7}" dt="2020-02-26T11:53:45.437" v="2163" actId="26606"/>
          <ac:picMkLst>
            <pc:docMk/>
            <pc:sldMk cId="1647649592" sldId="277"/>
            <ac:picMk id="2052" creationId="{1948F5CB-BE30-481E-B67E-23EDE98BDF47}"/>
          </ac:picMkLst>
        </pc:picChg>
        <pc:picChg chg="add">
          <ac:chgData name="Richard Bellis" userId="72f15915-c201-487c-b5c0-0ca2a4a3eefb" providerId="ADAL" clId="{99CEEE9C-F953-4490-839C-E4BDADE744C7}" dt="2020-02-26T11:53:45.437" v="2163" actId="26606"/>
          <ac:picMkLst>
            <pc:docMk/>
            <pc:sldMk cId="1647649592" sldId="277"/>
            <ac:picMk id="2056" creationId="{54DDEBDD-D8BD-41A6-8A0D-B00E3768B0F9}"/>
          </ac:picMkLst>
        </pc:picChg>
      </pc:sldChg>
      <pc:sldChg chg="addSp delSp modSp del mod setBg">
        <pc:chgData name="Richard Bellis" userId="72f15915-c201-487c-b5c0-0ca2a4a3eefb" providerId="ADAL" clId="{99CEEE9C-F953-4490-839C-E4BDADE744C7}" dt="2020-02-26T12:26:49.761" v="3287" actId="47"/>
        <pc:sldMkLst>
          <pc:docMk/>
          <pc:sldMk cId="1429541365" sldId="278"/>
        </pc:sldMkLst>
        <pc:spChg chg="mod">
          <ac:chgData name="Richard Bellis" userId="72f15915-c201-487c-b5c0-0ca2a4a3eefb" providerId="ADAL" clId="{99CEEE9C-F953-4490-839C-E4BDADE744C7}" dt="2020-02-26T12:07:38.077" v="2693" actId="26606"/>
          <ac:spMkLst>
            <pc:docMk/>
            <pc:sldMk cId="1429541365" sldId="278"/>
            <ac:spMk id="2" creationId="{29392F18-076A-4134-81AA-225F36FA752F}"/>
          </ac:spMkLst>
        </pc:spChg>
        <pc:spChg chg="del">
          <ac:chgData name="Richard Bellis" userId="72f15915-c201-487c-b5c0-0ca2a4a3eefb" providerId="ADAL" clId="{99CEEE9C-F953-4490-839C-E4BDADE744C7}" dt="2020-02-26T12:07:38.077" v="2693" actId="26606"/>
          <ac:spMkLst>
            <pc:docMk/>
            <pc:sldMk cId="1429541365" sldId="278"/>
            <ac:spMk id="3" creationId="{82780E54-C84A-408C-82EE-10F6D7D43455}"/>
          </ac:spMkLst>
        </pc:spChg>
        <pc:graphicFrameChg chg="add">
          <ac:chgData name="Richard Bellis" userId="72f15915-c201-487c-b5c0-0ca2a4a3eefb" providerId="ADAL" clId="{99CEEE9C-F953-4490-839C-E4BDADE744C7}" dt="2020-02-26T12:07:38.077" v="2693" actId="26606"/>
          <ac:graphicFrameMkLst>
            <pc:docMk/>
            <pc:sldMk cId="1429541365" sldId="278"/>
            <ac:graphicFrameMk id="5" creationId="{22B7532E-C526-4E50-9DBA-DBA9929440E8}"/>
          </ac:graphicFrameMkLst>
        </pc:graphicFrameChg>
      </pc:sldChg>
      <pc:sldChg chg="addSp delSp modSp add">
        <pc:chgData name="Richard Bellis" userId="72f15915-c201-487c-b5c0-0ca2a4a3eefb" providerId="ADAL" clId="{99CEEE9C-F953-4490-839C-E4BDADE744C7}" dt="2020-02-26T11:50:43.661" v="2140" actId="478"/>
        <pc:sldMkLst>
          <pc:docMk/>
          <pc:sldMk cId="868823035" sldId="279"/>
        </pc:sldMkLst>
        <pc:spChg chg="del mod">
          <ac:chgData name="Richard Bellis" userId="72f15915-c201-487c-b5c0-0ca2a4a3eefb" providerId="ADAL" clId="{99CEEE9C-F953-4490-839C-E4BDADE744C7}" dt="2020-02-26T11:50:41.578" v="2139" actId="478"/>
          <ac:spMkLst>
            <pc:docMk/>
            <pc:sldMk cId="868823035" sldId="279"/>
            <ac:spMk id="2" creationId="{99F3D257-6A43-4E1B-AD12-FB6C24F4DE98}"/>
          </ac:spMkLst>
        </pc:spChg>
        <pc:spChg chg="mod">
          <ac:chgData name="Richard Bellis" userId="72f15915-c201-487c-b5c0-0ca2a4a3eefb" providerId="ADAL" clId="{99CEEE9C-F953-4490-839C-E4BDADE744C7}" dt="2020-02-26T11:48:34.659" v="1967" actId="1076"/>
          <ac:spMkLst>
            <pc:docMk/>
            <pc:sldMk cId="868823035" sldId="279"/>
            <ac:spMk id="3" creationId="{372B9262-DF15-46A4-B9C1-0B5DCA816417}"/>
          </ac:spMkLst>
        </pc:spChg>
        <pc:spChg chg="add del mod">
          <ac:chgData name="Richard Bellis" userId="72f15915-c201-487c-b5c0-0ca2a4a3eefb" providerId="ADAL" clId="{99CEEE9C-F953-4490-839C-E4BDADE744C7}" dt="2020-02-26T11:46:52.459" v="1788"/>
          <ac:spMkLst>
            <pc:docMk/>
            <pc:sldMk cId="868823035" sldId="279"/>
            <ac:spMk id="4" creationId="{E1805CB1-ACA0-415C-B513-048A29091A07}"/>
          </ac:spMkLst>
        </pc:spChg>
        <pc:spChg chg="add del mod">
          <ac:chgData name="Richard Bellis" userId="72f15915-c201-487c-b5c0-0ca2a4a3eefb" providerId="ADAL" clId="{99CEEE9C-F953-4490-839C-E4BDADE744C7}" dt="2020-02-26T11:46:52.460" v="1790"/>
          <ac:spMkLst>
            <pc:docMk/>
            <pc:sldMk cId="868823035" sldId="279"/>
            <ac:spMk id="5" creationId="{4104A253-F515-4829-BAFC-EBC8C6B106BA}"/>
          </ac:spMkLst>
        </pc:spChg>
        <pc:spChg chg="add del mod">
          <ac:chgData name="Richard Bellis" userId="72f15915-c201-487c-b5c0-0ca2a4a3eefb" providerId="ADAL" clId="{99CEEE9C-F953-4490-839C-E4BDADE744C7}" dt="2020-02-26T11:46:52.461" v="1792"/>
          <ac:spMkLst>
            <pc:docMk/>
            <pc:sldMk cId="868823035" sldId="279"/>
            <ac:spMk id="6" creationId="{08FB808D-2C40-47F7-824A-8AD0D2CEEC21}"/>
          </ac:spMkLst>
        </pc:spChg>
        <pc:spChg chg="add del mod">
          <ac:chgData name="Richard Bellis" userId="72f15915-c201-487c-b5c0-0ca2a4a3eefb" providerId="ADAL" clId="{99CEEE9C-F953-4490-839C-E4BDADE744C7}" dt="2020-02-26T11:48:17.837" v="1925" actId="478"/>
          <ac:spMkLst>
            <pc:docMk/>
            <pc:sldMk cId="868823035" sldId="279"/>
            <ac:spMk id="7" creationId="{048EB0CF-05D5-49D5-8F62-BF5C9661BDE7}"/>
          </ac:spMkLst>
        </pc:spChg>
        <pc:spChg chg="add del mod">
          <ac:chgData name="Richard Bellis" userId="72f15915-c201-487c-b5c0-0ca2a4a3eefb" providerId="ADAL" clId="{99CEEE9C-F953-4490-839C-E4BDADE744C7}" dt="2020-02-26T11:48:41.765" v="1970" actId="478"/>
          <ac:spMkLst>
            <pc:docMk/>
            <pc:sldMk cId="868823035" sldId="279"/>
            <ac:spMk id="8" creationId="{960B79B8-CFC5-4256-8084-3C070FAFCAB8}"/>
          </ac:spMkLst>
        </pc:spChg>
        <pc:spChg chg="add del mod">
          <ac:chgData name="Richard Bellis" userId="72f15915-c201-487c-b5c0-0ca2a4a3eefb" providerId="ADAL" clId="{99CEEE9C-F953-4490-839C-E4BDADE744C7}" dt="2020-02-26T11:48:43.301" v="1971" actId="478"/>
          <ac:spMkLst>
            <pc:docMk/>
            <pc:sldMk cId="868823035" sldId="279"/>
            <ac:spMk id="9" creationId="{BFCC08FF-12A3-4317-B2AF-002A86D4F2C7}"/>
          </ac:spMkLst>
        </pc:spChg>
        <pc:spChg chg="add mod">
          <ac:chgData name="Richard Bellis" userId="72f15915-c201-487c-b5c0-0ca2a4a3eefb" providerId="ADAL" clId="{99CEEE9C-F953-4490-839C-E4BDADE744C7}" dt="2020-02-26T11:50:25.659" v="2137" actId="1076"/>
          <ac:spMkLst>
            <pc:docMk/>
            <pc:sldMk cId="868823035" sldId="279"/>
            <ac:spMk id="10" creationId="{5AB9C7E7-63C2-41C8-872A-A5B5B5B0CA0E}"/>
          </ac:spMkLst>
        </pc:spChg>
        <pc:spChg chg="add mod">
          <ac:chgData name="Richard Bellis" userId="72f15915-c201-487c-b5c0-0ca2a4a3eefb" providerId="ADAL" clId="{99CEEE9C-F953-4490-839C-E4BDADE744C7}" dt="2020-02-26T11:49:01.827" v="2026" actId="1076"/>
          <ac:spMkLst>
            <pc:docMk/>
            <pc:sldMk cId="868823035" sldId="279"/>
            <ac:spMk id="11" creationId="{624A1157-FAE3-491D-9537-C85039F81136}"/>
          </ac:spMkLst>
        </pc:spChg>
        <pc:spChg chg="add mod">
          <ac:chgData name="Richard Bellis" userId="72f15915-c201-487c-b5c0-0ca2a4a3eefb" providerId="ADAL" clId="{99CEEE9C-F953-4490-839C-E4BDADE744C7}" dt="2020-02-26T11:49:50.407" v="2136" actId="20577"/>
          <ac:spMkLst>
            <pc:docMk/>
            <pc:sldMk cId="868823035" sldId="279"/>
            <ac:spMk id="12" creationId="{9426C7DE-A38C-4A38-B229-3F83F39B0808}"/>
          </ac:spMkLst>
        </pc:spChg>
        <pc:spChg chg="add del mod">
          <ac:chgData name="Richard Bellis" userId="72f15915-c201-487c-b5c0-0ca2a4a3eefb" providerId="ADAL" clId="{99CEEE9C-F953-4490-839C-E4BDADE744C7}" dt="2020-02-26T11:50:43.661" v="2140" actId="478"/>
          <ac:spMkLst>
            <pc:docMk/>
            <pc:sldMk cId="868823035" sldId="279"/>
            <ac:spMk id="14" creationId="{03281B09-C859-4795-8148-7757DDD59F6B}"/>
          </ac:spMkLst>
        </pc:spChg>
      </pc:sldChg>
      <pc:sldChg chg="addSp delSp modSp add">
        <pc:chgData name="Richard Bellis" userId="72f15915-c201-487c-b5c0-0ca2a4a3eefb" providerId="ADAL" clId="{99CEEE9C-F953-4490-839C-E4BDADE744C7}" dt="2020-02-26T11:52:02.052" v="2152" actId="1076"/>
        <pc:sldMkLst>
          <pc:docMk/>
          <pc:sldMk cId="208400384" sldId="280"/>
        </pc:sldMkLst>
        <pc:spChg chg="del">
          <ac:chgData name="Richard Bellis" userId="72f15915-c201-487c-b5c0-0ca2a4a3eefb" providerId="ADAL" clId="{99CEEE9C-F953-4490-839C-E4BDADE744C7}" dt="2020-02-26T11:51:08.093" v="2142" actId="478"/>
          <ac:spMkLst>
            <pc:docMk/>
            <pc:sldMk cId="208400384" sldId="280"/>
            <ac:spMk id="3" creationId="{02482E07-C769-4E63-AD24-C977B3C4FE2C}"/>
          </ac:spMkLst>
        </pc:spChg>
        <pc:spChg chg="del">
          <ac:chgData name="Richard Bellis" userId="72f15915-c201-487c-b5c0-0ca2a4a3eefb" providerId="ADAL" clId="{99CEEE9C-F953-4490-839C-E4BDADE744C7}" dt="2020-02-26T11:51:35.310" v="2147" actId="478"/>
          <ac:spMkLst>
            <pc:docMk/>
            <pc:sldMk cId="208400384" sldId="280"/>
            <ac:spMk id="4" creationId="{426AF852-4D2B-4DA6-8331-69FD08A6F4D7}"/>
          </ac:spMkLst>
        </pc:spChg>
        <pc:spChg chg="add mod">
          <ac:chgData name="Richard Bellis" userId="72f15915-c201-487c-b5c0-0ca2a4a3eefb" providerId="ADAL" clId="{99CEEE9C-F953-4490-839C-E4BDADE744C7}" dt="2020-02-26T11:51:13.204" v="2144" actId="1076"/>
          <ac:spMkLst>
            <pc:docMk/>
            <pc:sldMk cId="208400384" sldId="280"/>
            <ac:spMk id="5" creationId="{9812A71E-D5A4-4FEE-86A3-88CA98F98213}"/>
          </ac:spMkLst>
        </pc:spChg>
        <pc:spChg chg="add mod">
          <ac:chgData name="Richard Bellis" userId="72f15915-c201-487c-b5c0-0ca2a4a3eefb" providerId="ADAL" clId="{99CEEE9C-F953-4490-839C-E4BDADE744C7}" dt="2020-02-26T11:51:24.668" v="2146" actId="1076"/>
          <ac:spMkLst>
            <pc:docMk/>
            <pc:sldMk cId="208400384" sldId="280"/>
            <ac:spMk id="6" creationId="{AB8E8569-3DAC-4B99-A7B7-F51D618D3FE0}"/>
          </ac:spMkLst>
        </pc:spChg>
        <pc:spChg chg="add mod">
          <ac:chgData name="Richard Bellis" userId="72f15915-c201-487c-b5c0-0ca2a4a3eefb" providerId="ADAL" clId="{99CEEE9C-F953-4490-839C-E4BDADE744C7}" dt="2020-02-26T11:51:41.516" v="2149" actId="1076"/>
          <ac:spMkLst>
            <pc:docMk/>
            <pc:sldMk cId="208400384" sldId="280"/>
            <ac:spMk id="7" creationId="{F5C05B6F-F925-4D94-B5BD-403C2E4F823B}"/>
          </ac:spMkLst>
        </pc:spChg>
        <pc:spChg chg="add mod">
          <ac:chgData name="Richard Bellis" userId="72f15915-c201-487c-b5c0-0ca2a4a3eefb" providerId="ADAL" clId="{99CEEE9C-F953-4490-839C-E4BDADE744C7}" dt="2020-02-26T11:52:02.052" v="2152" actId="1076"/>
          <ac:spMkLst>
            <pc:docMk/>
            <pc:sldMk cId="208400384" sldId="280"/>
            <ac:spMk id="8" creationId="{60313B19-DB35-4DF9-945A-B9611119F9E0}"/>
          </ac:spMkLst>
        </pc:spChg>
      </pc:sldChg>
      <pc:sldChg chg="addSp modSp add mod setBg">
        <pc:chgData name="Richard Bellis" userId="72f15915-c201-487c-b5c0-0ca2a4a3eefb" providerId="ADAL" clId="{99CEEE9C-F953-4490-839C-E4BDADE744C7}" dt="2020-02-26T12:27:37.494" v="3330" actId="20577"/>
        <pc:sldMkLst>
          <pc:docMk/>
          <pc:sldMk cId="3885162182" sldId="281"/>
        </pc:sldMkLst>
        <pc:spChg chg="mod">
          <ac:chgData name="Richard Bellis" userId="72f15915-c201-487c-b5c0-0ca2a4a3eefb" providerId="ADAL" clId="{99CEEE9C-F953-4490-839C-E4BDADE744C7}" dt="2020-02-26T12:25:31.429" v="3273" actId="26606"/>
          <ac:spMkLst>
            <pc:docMk/>
            <pc:sldMk cId="3885162182" sldId="281"/>
            <ac:spMk id="2" creationId="{989355F0-B465-48FD-8A58-18F2D9273EEC}"/>
          </ac:spMkLst>
        </pc:spChg>
        <pc:spChg chg="mod">
          <ac:chgData name="Richard Bellis" userId="72f15915-c201-487c-b5c0-0ca2a4a3eefb" providerId="ADAL" clId="{99CEEE9C-F953-4490-839C-E4BDADE744C7}" dt="2020-02-26T12:27:37.494" v="3330" actId="20577"/>
          <ac:spMkLst>
            <pc:docMk/>
            <pc:sldMk cId="3885162182" sldId="281"/>
            <ac:spMk id="3" creationId="{38105E4B-5D98-4766-A6F6-7BA26AB40400}"/>
          </ac:spMkLst>
        </pc:spChg>
        <pc:spChg chg="add mod">
          <ac:chgData name="Richard Bellis" userId="72f15915-c201-487c-b5c0-0ca2a4a3eefb" providerId="ADAL" clId="{99CEEE9C-F953-4490-839C-E4BDADE744C7}" dt="2020-02-26T12:26:37.576" v="3286" actId="1076"/>
          <ac:spMkLst>
            <pc:docMk/>
            <pc:sldMk cId="3885162182" sldId="281"/>
            <ac:spMk id="4" creationId="{8F68356D-68E2-4C70-8FEC-32896B944C77}"/>
          </ac:spMkLst>
        </pc:spChg>
        <pc:spChg chg="add">
          <ac:chgData name="Richard Bellis" userId="72f15915-c201-487c-b5c0-0ca2a4a3eefb" providerId="ADAL" clId="{99CEEE9C-F953-4490-839C-E4BDADE744C7}" dt="2020-02-26T12:25:31.429" v="3273" actId="26606"/>
          <ac:spMkLst>
            <pc:docMk/>
            <pc:sldMk cId="3885162182" sldId="281"/>
            <ac:spMk id="71" creationId="{3CD9DF72-87A3-404E-A828-84CBF11A8303}"/>
          </ac:spMkLst>
        </pc:spChg>
        <pc:picChg chg="add mod ord">
          <ac:chgData name="Richard Bellis" userId="72f15915-c201-487c-b5c0-0ca2a4a3eefb" providerId="ADAL" clId="{99CEEE9C-F953-4490-839C-E4BDADE744C7}" dt="2020-02-26T12:25:31.429" v="3273" actId="26606"/>
          <ac:picMkLst>
            <pc:docMk/>
            <pc:sldMk cId="3885162182" sldId="281"/>
            <ac:picMk id="5122" creationId="{1E352119-A961-4111-8B53-ABECFD6FF491}"/>
          </ac:picMkLst>
        </pc:picChg>
        <pc:cxnChg chg="add">
          <ac:chgData name="Richard Bellis" userId="72f15915-c201-487c-b5c0-0ca2a4a3eefb" providerId="ADAL" clId="{99CEEE9C-F953-4490-839C-E4BDADE744C7}" dt="2020-02-26T12:25:31.429" v="3273" actId="26606"/>
          <ac:cxnSpMkLst>
            <pc:docMk/>
            <pc:sldMk cId="3885162182" sldId="281"/>
            <ac:cxnSpMk id="73" creationId="{20E3A342-4D61-4E3F-AF90-1AB42AEB96CC}"/>
          </ac:cxnSpMkLst>
        </pc:cxnChg>
      </pc:sldChg>
      <pc:sldChg chg="addSp delSp modSp add mod setBg">
        <pc:chgData name="Richard Bellis" userId="72f15915-c201-487c-b5c0-0ca2a4a3eefb" providerId="ADAL" clId="{99CEEE9C-F953-4490-839C-E4BDADE744C7}" dt="2020-02-26T12:34:06.303" v="3847" actId="14100"/>
        <pc:sldMkLst>
          <pc:docMk/>
          <pc:sldMk cId="2322545157" sldId="282"/>
        </pc:sldMkLst>
        <pc:spChg chg="mod">
          <ac:chgData name="Richard Bellis" userId="72f15915-c201-487c-b5c0-0ca2a4a3eefb" providerId="ADAL" clId="{99CEEE9C-F953-4490-839C-E4BDADE744C7}" dt="2020-02-26T12:32:19.101" v="3817" actId="2711"/>
          <ac:spMkLst>
            <pc:docMk/>
            <pc:sldMk cId="2322545157" sldId="282"/>
            <ac:spMk id="2" creationId="{2D60E1B5-258C-4F9A-80EA-53545D124EC6}"/>
          </ac:spMkLst>
        </pc:spChg>
        <pc:spChg chg="mod">
          <ac:chgData name="Richard Bellis" userId="72f15915-c201-487c-b5c0-0ca2a4a3eefb" providerId="ADAL" clId="{99CEEE9C-F953-4490-839C-E4BDADE744C7}" dt="2020-02-26T12:32:15.804" v="3816" actId="27636"/>
          <ac:spMkLst>
            <pc:docMk/>
            <pc:sldMk cId="2322545157" sldId="282"/>
            <ac:spMk id="3" creationId="{AAE50C26-2A8B-4D52-9521-6EE82AECA6AE}"/>
          </ac:spMkLst>
        </pc:spChg>
        <pc:spChg chg="add mod">
          <ac:chgData name="Richard Bellis" userId="72f15915-c201-487c-b5c0-0ca2a4a3eefb" providerId="ADAL" clId="{99CEEE9C-F953-4490-839C-E4BDADE744C7}" dt="2020-02-26T12:34:01.136" v="3845" actId="14100"/>
          <ac:spMkLst>
            <pc:docMk/>
            <pc:sldMk cId="2322545157" sldId="282"/>
            <ac:spMk id="4" creationId="{06F98A57-A3F7-433A-8E67-E669B969BF66}"/>
          </ac:spMkLst>
        </pc:spChg>
        <pc:spChg chg="add mod">
          <ac:chgData name="Richard Bellis" userId="72f15915-c201-487c-b5c0-0ca2a4a3eefb" providerId="ADAL" clId="{99CEEE9C-F953-4490-839C-E4BDADE744C7}" dt="2020-02-26T12:34:06.303" v="3847" actId="14100"/>
          <ac:spMkLst>
            <pc:docMk/>
            <pc:sldMk cId="2322545157" sldId="282"/>
            <ac:spMk id="5" creationId="{68CF0989-69FD-4314-B8C9-94EF541C7638}"/>
          </ac:spMkLst>
        </pc:spChg>
        <pc:spChg chg="add del">
          <ac:chgData name="Richard Bellis" userId="72f15915-c201-487c-b5c0-0ca2a4a3eefb" providerId="ADAL" clId="{99CEEE9C-F953-4490-839C-E4BDADE744C7}" dt="2020-02-26T12:32:04.948" v="3813" actId="26606"/>
          <ac:spMkLst>
            <pc:docMk/>
            <pc:sldMk cId="2322545157" sldId="282"/>
            <ac:spMk id="73" creationId="{D2B783EE-0239-4717-BBEA-8C9EAC61C824}"/>
          </ac:spMkLst>
        </pc:spChg>
        <pc:spChg chg="add del">
          <ac:chgData name="Richard Bellis" userId="72f15915-c201-487c-b5c0-0ca2a4a3eefb" providerId="ADAL" clId="{99CEEE9C-F953-4490-839C-E4BDADE744C7}" dt="2020-02-26T12:32:04.948" v="3813" actId="26606"/>
          <ac:spMkLst>
            <pc:docMk/>
            <pc:sldMk cId="2322545157" sldId="282"/>
            <ac:spMk id="75" creationId="{A7B99495-F43F-4D80-A44F-2CB4764EB90B}"/>
          </ac:spMkLst>
        </pc:spChg>
        <pc:spChg chg="add del">
          <ac:chgData name="Richard Bellis" userId="72f15915-c201-487c-b5c0-0ca2a4a3eefb" providerId="ADAL" clId="{99CEEE9C-F953-4490-839C-E4BDADE744C7}" dt="2020-02-26T12:32:04.948" v="3813" actId="26606"/>
          <ac:spMkLst>
            <pc:docMk/>
            <pc:sldMk cId="2322545157" sldId="282"/>
            <ac:spMk id="77" creationId="{70BEB1E7-2F88-40BC-B73D-42E5B6F80BFC}"/>
          </ac:spMkLst>
        </pc:spChg>
        <pc:spChg chg="add">
          <ac:chgData name="Richard Bellis" userId="72f15915-c201-487c-b5c0-0ca2a4a3eefb" providerId="ADAL" clId="{99CEEE9C-F953-4490-839C-E4BDADE744C7}" dt="2020-02-26T12:32:04.954" v="3814" actId="26606"/>
          <ac:spMkLst>
            <pc:docMk/>
            <pc:sldMk cId="2322545157" sldId="282"/>
            <ac:spMk id="6150" creationId="{E02F3C71-C981-4614-98EA-D6C494F8091E}"/>
          </ac:spMkLst>
        </pc:spChg>
        <pc:picChg chg="add mod ord">
          <ac:chgData name="Richard Bellis" userId="72f15915-c201-487c-b5c0-0ca2a4a3eefb" providerId="ADAL" clId="{99CEEE9C-F953-4490-839C-E4BDADE744C7}" dt="2020-02-26T12:32:04.954" v="3814" actId="26606"/>
          <ac:picMkLst>
            <pc:docMk/>
            <pc:sldMk cId="2322545157" sldId="282"/>
            <ac:picMk id="6146" creationId="{4C72F0C9-05C2-423D-AFDB-A223ED55F685}"/>
          </ac:picMkLst>
        </pc:picChg>
        <pc:picChg chg="add mod">
          <ac:chgData name="Richard Bellis" userId="72f15915-c201-487c-b5c0-0ca2a4a3eefb" providerId="ADAL" clId="{99CEEE9C-F953-4490-839C-E4BDADE744C7}" dt="2020-02-26T12:32:04.954" v="3814" actId="26606"/>
          <ac:picMkLst>
            <pc:docMk/>
            <pc:sldMk cId="2322545157" sldId="282"/>
            <ac:picMk id="6148" creationId="{71231DCA-7CFE-4338-8674-45949882A5AA}"/>
          </ac:picMkLst>
        </pc:picChg>
      </pc:sldChg>
      <pc:sldChg chg="addSp delSp modSp add mod setBg">
        <pc:chgData name="Richard Bellis" userId="72f15915-c201-487c-b5c0-0ca2a4a3eefb" providerId="ADAL" clId="{99CEEE9C-F953-4490-839C-E4BDADE744C7}" dt="2020-02-26T13:22:38.860" v="4773" actId="1076"/>
        <pc:sldMkLst>
          <pc:docMk/>
          <pc:sldMk cId="3990650754" sldId="283"/>
        </pc:sldMkLst>
        <pc:spChg chg="mod">
          <ac:chgData name="Richard Bellis" userId="72f15915-c201-487c-b5c0-0ca2a4a3eefb" providerId="ADAL" clId="{99CEEE9C-F953-4490-839C-E4BDADE744C7}" dt="2020-02-26T13:22:28.204" v="4772" actId="1076"/>
          <ac:spMkLst>
            <pc:docMk/>
            <pc:sldMk cId="3990650754" sldId="283"/>
            <ac:spMk id="2" creationId="{B927FA7F-9623-4512-876F-06891F0373D5}"/>
          </ac:spMkLst>
        </pc:spChg>
        <pc:spChg chg="mod">
          <ac:chgData name="Richard Bellis" userId="72f15915-c201-487c-b5c0-0ca2a4a3eefb" providerId="ADAL" clId="{99CEEE9C-F953-4490-839C-E4BDADE744C7}" dt="2020-02-26T13:22:38.860" v="4773" actId="1076"/>
          <ac:spMkLst>
            <pc:docMk/>
            <pc:sldMk cId="3990650754" sldId="283"/>
            <ac:spMk id="3" creationId="{18DCD07F-8251-41BC-A2F3-6766928B415E}"/>
          </ac:spMkLst>
        </pc:spChg>
        <pc:spChg chg="add del">
          <ac:chgData name="Richard Bellis" userId="72f15915-c201-487c-b5c0-0ca2a4a3eefb" providerId="ADAL" clId="{99CEEE9C-F953-4490-839C-E4BDADE744C7}" dt="2020-02-26T13:13:34.134" v="3976" actId="26606"/>
          <ac:spMkLst>
            <pc:docMk/>
            <pc:sldMk cId="3990650754" sldId="283"/>
            <ac:spMk id="71" creationId="{3CD9DF72-87A3-404E-A828-84CBF11A8303}"/>
          </ac:spMkLst>
        </pc:spChg>
        <pc:picChg chg="add mod ord">
          <ac:chgData name="Richard Bellis" userId="72f15915-c201-487c-b5c0-0ca2a4a3eefb" providerId="ADAL" clId="{99CEEE9C-F953-4490-839C-E4BDADE744C7}" dt="2020-02-26T13:13:45.552" v="3981" actId="26606"/>
          <ac:picMkLst>
            <pc:docMk/>
            <pc:sldMk cId="3990650754" sldId="283"/>
            <ac:picMk id="7170" creationId="{D996CE18-15BD-4A3D-BF2A-A5A995EDD851}"/>
          </ac:picMkLst>
        </pc:picChg>
        <pc:cxnChg chg="add del">
          <ac:chgData name="Richard Bellis" userId="72f15915-c201-487c-b5c0-0ca2a4a3eefb" providerId="ADAL" clId="{99CEEE9C-F953-4490-839C-E4BDADE744C7}" dt="2020-02-26T13:13:34.134" v="3976" actId="26606"/>
          <ac:cxnSpMkLst>
            <pc:docMk/>
            <pc:sldMk cId="3990650754" sldId="283"/>
            <ac:cxnSpMk id="73" creationId="{20E3A342-4D61-4E3F-AF90-1AB42AEB96CC}"/>
          </ac:cxnSpMkLst>
        </pc:cxnChg>
      </pc:sldChg>
      <pc:sldChg chg="addSp modSp add">
        <pc:chgData name="Richard Bellis" userId="72f15915-c201-487c-b5c0-0ca2a4a3eefb" providerId="ADAL" clId="{99CEEE9C-F953-4490-839C-E4BDADE744C7}" dt="2020-02-26T14:18:52.020" v="6224" actId="404"/>
        <pc:sldMkLst>
          <pc:docMk/>
          <pc:sldMk cId="3286741440" sldId="284"/>
        </pc:sldMkLst>
        <pc:spChg chg="add mod">
          <ac:chgData name="Richard Bellis" userId="72f15915-c201-487c-b5c0-0ca2a4a3eefb" providerId="ADAL" clId="{99CEEE9C-F953-4490-839C-E4BDADE744C7}" dt="2020-02-26T14:18:52.020" v="6224" actId="404"/>
          <ac:spMkLst>
            <pc:docMk/>
            <pc:sldMk cId="3286741440" sldId="284"/>
            <ac:spMk id="4" creationId="{93D0A547-06A9-447F-95E5-A25E8B2A1576}"/>
          </ac:spMkLst>
        </pc:spChg>
        <pc:picChg chg="add mod">
          <ac:chgData name="Richard Bellis" userId="72f15915-c201-487c-b5c0-0ca2a4a3eefb" providerId="ADAL" clId="{99CEEE9C-F953-4490-839C-E4BDADE744C7}" dt="2020-02-26T14:15:30.844" v="6155" actId="1076"/>
          <ac:picMkLst>
            <pc:docMk/>
            <pc:sldMk cId="3286741440" sldId="284"/>
            <ac:picMk id="8194" creationId="{18BFF68F-ECBC-4232-9135-5A1B2F6BC8B6}"/>
          </ac:picMkLst>
        </pc:picChg>
      </pc:sldChg>
      <pc:sldChg chg="add del">
        <pc:chgData name="Richard Bellis" userId="72f15915-c201-487c-b5c0-0ca2a4a3eefb" providerId="ADAL" clId="{99CEEE9C-F953-4490-839C-E4BDADE744C7}" dt="2020-02-26T12:34:40.150" v="3850" actId="47"/>
        <pc:sldMkLst>
          <pc:docMk/>
          <pc:sldMk cId="3447371424" sldId="285"/>
        </pc:sldMkLst>
      </pc:sldChg>
      <pc:sldChg chg="modSp add">
        <pc:chgData name="Richard Bellis" userId="72f15915-c201-487c-b5c0-0ca2a4a3eefb" providerId="ADAL" clId="{99CEEE9C-F953-4490-839C-E4BDADE744C7}" dt="2020-02-26T12:35:14.077" v="3948" actId="404"/>
        <pc:sldMkLst>
          <pc:docMk/>
          <pc:sldMk cId="3302446621" sldId="286"/>
        </pc:sldMkLst>
        <pc:spChg chg="mod">
          <ac:chgData name="Richard Bellis" userId="72f15915-c201-487c-b5c0-0ca2a4a3eefb" providerId="ADAL" clId="{99CEEE9C-F953-4490-839C-E4BDADE744C7}" dt="2020-02-26T12:35:14.077" v="3948" actId="404"/>
          <ac:spMkLst>
            <pc:docMk/>
            <pc:sldMk cId="3302446621" sldId="286"/>
            <ac:spMk id="2" creationId="{09890D96-ACDC-453E-9AFC-163CFE2EFF46}"/>
          </ac:spMkLst>
        </pc:spChg>
      </pc:sldChg>
      <pc:sldChg chg="modSp add">
        <pc:chgData name="Richard Bellis" userId="72f15915-c201-487c-b5c0-0ca2a4a3eefb" providerId="ADAL" clId="{99CEEE9C-F953-4490-839C-E4BDADE744C7}" dt="2020-02-26T13:17:21.183" v="4022" actId="2711"/>
        <pc:sldMkLst>
          <pc:docMk/>
          <pc:sldMk cId="3424729640" sldId="287"/>
        </pc:sldMkLst>
        <pc:spChg chg="mod">
          <ac:chgData name="Richard Bellis" userId="72f15915-c201-487c-b5c0-0ca2a4a3eefb" providerId="ADAL" clId="{99CEEE9C-F953-4490-839C-E4BDADE744C7}" dt="2020-02-26T13:17:21.183" v="4022" actId="2711"/>
          <ac:spMkLst>
            <pc:docMk/>
            <pc:sldMk cId="3424729640" sldId="287"/>
            <ac:spMk id="2" creationId="{04E41C5D-A1FB-4740-9E14-B3EBCE39C997}"/>
          </ac:spMkLst>
        </pc:spChg>
      </pc:sldChg>
      <pc:sldChg chg="addSp delSp modSp add mod setBg">
        <pc:chgData name="Richard Bellis" userId="72f15915-c201-487c-b5c0-0ca2a4a3eefb" providerId="ADAL" clId="{99CEEE9C-F953-4490-839C-E4BDADE744C7}" dt="2020-02-26T14:00:02.028" v="5451" actId="5793"/>
        <pc:sldMkLst>
          <pc:docMk/>
          <pc:sldMk cId="198852430" sldId="288"/>
        </pc:sldMkLst>
        <pc:spChg chg="mod">
          <ac:chgData name="Richard Bellis" userId="72f15915-c201-487c-b5c0-0ca2a4a3eefb" providerId="ADAL" clId="{99CEEE9C-F953-4490-839C-E4BDADE744C7}" dt="2020-02-26T13:46:45.667" v="5273" actId="2711"/>
          <ac:spMkLst>
            <pc:docMk/>
            <pc:sldMk cId="198852430" sldId="288"/>
            <ac:spMk id="2" creationId="{0087D84E-AB8A-4C32-B4E0-62CDB8251735}"/>
          </ac:spMkLst>
        </pc:spChg>
        <pc:spChg chg="mod">
          <ac:chgData name="Richard Bellis" userId="72f15915-c201-487c-b5c0-0ca2a4a3eefb" providerId="ADAL" clId="{99CEEE9C-F953-4490-839C-E4BDADE744C7}" dt="2020-02-26T13:49:02.505" v="5426" actId="14100"/>
          <ac:spMkLst>
            <pc:docMk/>
            <pc:sldMk cId="198852430" sldId="288"/>
            <ac:spMk id="3" creationId="{CDAAA9B9-546F-45FD-8D06-53C1CE7AC0A1}"/>
          </ac:spMkLst>
        </pc:spChg>
        <pc:spChg chg="add mod">
          <ac:chgData name="Richard Bellis" userId="72f15915-c201-487c-b5c0-0ca2a4a3eefb" providerId="ADAL" clId="{99CEEE9C-F953-4490-839C-E4BDADE744C7}" dt="2020-02-26T14:00:02.028" v="5451" actId="5793"/>
          <ac:spMkLst>
            <pc:docMk/>
            <pc:sldMk cId="198852430" sldId="288"/>
            <ac:spMk id="4" creationId="{53E2A4F7-6A34-43DB-8518-E1E2929A1918}"/>
          </ac:spMkLst>
        </pc:spChg>
        <pc:picChg chg="add mod">
          <ac:chgData name="Richard Bellis" userId="72f15915-c201-487c-b5c0-0ca2a4a3eefb" providerId="ADAL" clId="{99CEEE9C-F953-4490-839C-E4BDADE744C7}" dt="2020-02-26T13:49:06.360" v="5428" actId="1076"/>
          <ac:picMkLst>
            <pc:docMk/>
            <pc:sldMk cId="198852430" sldId="288"/>
            <ac:picMk id="9218" creationId="{97341891-86C2-40E6-92DB-97E017662BD1}"/>
          </ac:picMkLst>
        </pc:picChg>
        <pc:cxnChg chg="add del">
          <ac:chgData name="Richard Bellis" userId="72f15915-c201-487c-b5c0-0ca2a4a3eefb" providerId="ADAL" clId="{99CEEE9C-F953-4490-839C-E4BDADE744C7}" dt="2020-02-26T13:46:12.878" v="5265" actId="26606"/>
          <ac:cxnSpMkLst>
            <pc:docMk/>
            <pc:sldMk cId="198852430" sldId="288"/>
            <ac:cxnSpMk id="71" creationId="{E4A809D5-3600-46D4-A466-67F2349A54FB}"/>
          </ac:cxnSpMkLst>
        </pc:cxnChg>
      </pc:sldChg>
      <pc:sldChg chg="addSp modSp add mod setBg">
        <pc:chgData name="Richard Bellis" userId="72f15915-c201-487c-b5c0-0ca2a4a3eefb" providerId="ADAL" clId="{99CEEE9C-F953-4490-839C-E4BDADE744C7}" dt="2020-02-26T14:13:15.715" v="6153" actId="27636"/>
        <pc:sldMkLst>
          <pc:docMk/>
          <pc:sldMk cId="1859357648" sldId="289"/>
        </pc:sldMkLst>
        <pc:spChg chg="mod">
          <ac:chgData name="Richard Bellis" userId="72f15915-c201-487c-b5c0-0ca2a4a3eefb" providerId="ADAL" clId="{99CEEE9C-F953-4490-839C-E4BDADE744C7}" dt="2020-02-26T14:13:15.715" v="6153" actId="27636"/>
          <ac:spMkLst>
            <pc:docMk/>
            <pc:sldMk cId="1859357648" sldId="289"/>
            <ac:spMk id="2" creationId="{7E41710A-59C4-4E72-852A-FD8212A1CD4C}"/>
          </ac:spMkLst>
        </pc:spChg>
        <pc:spChg chg="mod ord">
          <ac:chgData name="Richard Bellis" userId="72f15915-c201-487c-b5c0-0ca2a4a3eefb" providerId="ADAL" clId="{99CEEE9C-F953-4490-839C-E4BDADE744C7}" dt="2020-02-26T14:13:08.919" v="6151" actId="27636"/>
          <ac:spMkLst>
            <pc:docMk/>
            <pc:sldMk cId="1859357648" sldId="289"/>
            <ac:spMk id="3" creationId="{A3988959-E595-42B1-85CF-34D00A2A4C4E}"/>
          </ac:spMkLst>
        </pc:spChg>
        <pc:picChg chg="add mod">
          <ac:chgData name="Richard Bellis" userId="72f15915-c201-487c-b5c0-0ca2a4a3eefb" providerId="ADAL" clId="{99CEEE9C-F953-4490-839C-E4BDADE744C7}" dt="2020-02-26T14:08:35.319" v="6136" actId="14100"/>
          <ac:picMkLst>
            <pc:docMk/>
            <pc:sldMk cId="1859357648" sldId="289"/>
            <ac:picMk id="11266" creationId="{7C6E6F21-04CD-44C1-85DF-C70EC6E5D9B2}"/>
          </ac:picMkLst>
        </pc:picChg>
      </pc:sldChg>
      <pc:sldChg chg="addSp modSp add">
        <pc:chgData name="Richard Bellis" userId="72f15915-c201-487c-b5c0-0ca2a4a3eefb" providerId="ADAL" clId="{99CEEE9C-F953-4490-839C-E4BDADE744C7}" dt="2020-02-26T14:50:17.738" v="6966" actId="1076"/>
        <pc:sldMkLst>
          <pc:docMk/>
          <pc:sldMk cId="4292045295" sldId="290"/>
        </pc:sldMkLst>
        <pc:spChg chg="mod">
          <ac:chgData name="Richard Bellis" userId="72f15915-c201-487c-b5c0-0ca2a4a3eefb" providerId="ADAL" clId="{99CEEE9C-F953-4490-839C-E4BDADE744C7}" dt="2020-02-26T14:47:52.291" v="6767" actId="2711"/>
          <ac:spMkLst>
            <pc:docMk/>
            <pc:sldMk cId="4292045295" sldId="290"/>
            <ac:spMk id="2" creationId="{32C1617F-9F15-4F3F-AE0C-248192E29FAB}"/>
          </ac:spMkLst>
        </pc:spChg>
        <pc:spChg chg="mod">
          <ac:chgData name="Richard Bellis" userId="72f15915-c201-487c-b5c0-0ca2a4a3eefb" providerId="ADAL" clId="{99CEEE9C-F953-4490-839C-E4BDADE744C7}" dt="2020-02-26T14:49:59.466" v="6963" actId="14100"/>
          <ac:spMkLst>
            <pc:docMk/>
            <pc:sldMk cId="4292045295" sldId="290"/>
            <ac:spMk id="3" creationId="{4977D820-F12C-4EDD-96F2-2B10AB5836F4}"/>
          </ac:spMkLst>
        </pc:spChg>
        <pc:spChg chg="add mod">
          <ac:chgData name="Richard Bellis" userId="72f15915-c201-487c-b5c0-0ca2a4a3eefb" providerId="ADAL" clId="{99CEEE9C-F953-4490-839C-E4BDADE744C7}" dt="2020-02-26T14:50:17.738" v="6966" actId="1076"/>
          <ac:spMkLst>
            <pc:docMk/>
            <pc:sldMk cId="4292045295" sldId="290"/>
            <ac:spMk id="4" creationId="{9D2BCFF3-4BFD-4DAA-9721-E9B90889BF8F}"/>
          </ac:spMkLst>
        </pc:spChg>
        <pc:picChg chg="add mod">
          <ac:chgData name="Richard Bellis" userId="72f15915-c201-487c-b5c0-0ca2a4a3eefb" providerId="ADAL" clId="{99CEEE9C-F953-4490-839C-E4BDADE744C7}" dt="2020-02-26T14:19:17.241" v="6246" actId="1076"/>
          <ac:picMkLst>
            <pc:docMk/>
            <pc:sldMk cId="4292045295" sldId="290"/>
            <ac:picMk id="10242" creationId="{69D45943-19A3-42BE-A005-E2D1D74B1262}"/>
          </ac:picMkLst>
        </pc:picChg>
      </pc:sldChg>
      <pc:sldChg chg="addSp modSp add mod setBg">
        <pc:chgData name="Richard Bellis" userId="72f15915-c201-487c-b5c0-0ca2a4a3eefb" providerId="ADAL" clId="{99CEEE9C-F953-4490-839C-E4BDADE744C7}" dt="2020-02-26T14:59:42.665" v="7519" actId="1076"/>
        <pc:sldMkLst>
          <pc:docMk/>
          <pc:sldMk cId="3739638110" sldId="291"/>
        </pc:sldMkLst>
        <pc:spChg chg="mod">
          <ac:chgData name="Richard Bellis" userId="72f15915-c201-487c-b5c0-0ca2a4a3eefb" providerId="ADAL" clId="{99CEEE9C-F953-4490-839C-E4BDADE744C7}" dt="2020-02-26T14:58:14.682" v="7493" actId="2711"/>
          <ac:spMkLst>
            <pc:docMk/>
            <pc:sldMk cId="3739638110" sldId="291"/>
            <ac:spMk id="2" creationId="{50A7EF66-F655-4E5D-9FCB-58C9629E256B}"/>
          </ac:spMkLst>
        </pc:spChg>
        <pc:spChg chg="mod">
          <ac:chgData name="Richard Bellis" userId="72f15915-c201-487c-b5c0-0ca2a4a3eefb" providerId="ADAL" clId="{99CEEE9C-F953-4490-839C-E4BDADE744C7}" dt="2020-02-26T14:58:55.525" v="7503" actId="20577"/>
          <ac:spMkLst>
            <pc:docMk/>
            <pc:sldMk cId="3739638110" sldId="291"/>
            <ac:spMk id="3" creationId="{D13BE463-E6D9-4DB4-B26E-CDAB4E73EBAB}"/>
          </ac:spMkLst>
        </pc:spChg>
        <pc:spChg chg="add mod">
          <ac:chgData name="Richard Bellis" userId="72f15915-c201-487c-b5c0-0ca2a4a3eefb" providerId="ADAL" clId="{99CEEE9C-F953-4490-839C-E4BDADE744C7}" dt="2020-02-26T14:59:42.665" v="7519" actId="1076"/>
          <ac:spMkLst>
            <pc:docMk/>
            <pc:sldMk cId="3739638110" sldId="291"/>
            <ac:spMk id="4" creationId="{A2987545-D54D-4B3B-8959-75E8D81A88DD}"/>
          </ac:spMkLst>
        </pc:spChg>
        <pc:spChg chg="add">
          <ac:chgData name="Richard Bellis" userId="72f15915-c201-487c-b5c0-0ca2a4a3eefb" providerId="ADAL" clId="{99CEEE9C-F953-4490-839C-E4BDADE744C7}" dt="2020-02-26T14:58:06.766" v="7492" actId="26606"/>
          <ac:spMkLst>
            <pc:docMk/>
            <pc:sldMk cId="3739638110" sldId="291"/>
            <ac:spMk id="71" creationId="{3CD9DF72-87A3-404E-A828-84CBF11A8303}"/>
          </ac:spMkLst>
        </pc:spChg>
        <pc:picChg chg="add mod ord">
          <ac:chgData name="Richard Bellis" userId="72f15915-c201-487c-b5c0-0ca2a4a3eefb" providerId="ADAL" clId="{99CEEE9C-F953-4490-839C-E4BDADE744C7}" dt="2020-02-26T14:58:34.977" v="7499" actId="1076"/>
          <ac:picMkLst>
            <pc:docMk/>
            <pc:sldMk cId="3739638110" sldId="291"/>
            <ac:picMk id="12290" creationId="{078E8D58-BCA5-4DB5-846C-5F8A6FF9C65E}"/>
          </ac:picMkLst>
        </pc:picChg>
        <pc:cxnChg chg="add">
          <ac:chgData name="Richard Bellis" userId="72f15915-c201-487c-b5c0-0ca2a4a3eefb" providerId="ADAL" clId="{99CEEE9C-F953-4490-839C-E4BDADE744C7}" dt="2020-02-26T14:58:06.766" v="7492" actId="26606"/>
          <ac:cxnSpMkLst>
            <pc:docMk/>
            <pc:sldMk cId="3739638110" sldId="291"/>
            <ac:cxnSpMk id="73" creationId="{20E3A342-4D61-4E3F-AF90-1AB42AEB96CC}"/>
          </ac:cxnSpMkLst>
        </pc:cxnChg>
      </pc:sldChg>
      <pc:sldChg chg="addSp delSp modSp add mod setBg">
        <pc:chgData name="Richard Bellis" userId="72f15915-c201-487c-b5c0-0ca2a4a3eefb" providerId="ADAL" clId="{99CEEE9C-F953-4490-839C-E4BDADE744C7}" dt="2020-02-26T15:11:11.382" v="8369" actId="2711"/>
        <pc:sldMkLst>
          <pc:docMk/>
          <pc:sldMk cId="794224118" sldId="292"/>
        </pc:sldMkLst>
        <pc:spChg chg="mod">
          <ac:chgData name="Richard Bellis" userId="72f15915-c201-487c-b5c0-0ca2a4a3eefb" providerId="ADAL" clId="{99CEEE9C-F953-4490-839C-E4BDADE744C7}" dt="2020-02-26T15:11:00.272" v="8365" actId="2711"/>
          <ac:spMkLst>
            <pc:docMk/>
            <pc:sldMk cId="794224118" sldId="292"/>
            <ac:spMk id="2" creationId="{C777138A-A05E-4D31-B453-2440173B2801}"/>
          </ac:spMkLst>
        </pc:spChg>
        <pc:spChg chg="del mod">
          <ac:chgData name="Richard Bellis" userId="72f15915-c201-487c-b5c0-0ca2a4a3eefb" providerId="ADAL" clId="{99CEEE9C-F953-4490-839C-E4BDADE744C7}" dt="2020-02-26T15:10:07.091" v="8343" actId="26606"/>
          <ac:spMkLst>
            <pc:docMk/>
            <pc:sldMk cId="794224118" sldId="292"/>
            <ac:spMk id="3" creationId="{F2580D5F-298B-4770-8E17-1B3D7FE0BF9D}"/>
          </ac:spMkLst>
        </pc:spChg>
        <pc:graphicFrameChg chg="add mod">
          <ac:chgData name="Richard Bellis" userId="72f15915-c201-487c-b5c0-0ca2a4a3eefb" providerId="ADAL" clId="{99CEEE9C-F953-4490-839C-E4BDADE744C7}" dt="2020-02-26T15:11:11.382" v="8369" actId="2711"/>
          <ac:graphicFrameMkLst>
            <pc:docMk/>
            <pc:sldMk cId="794224118" sldId="292"/>
            <ac:graphicFrameMk id="5" creationId="{729BD62B-256C-483C-86D1-17CE670C1897}"/>
          </ac:graphicFrameMkLst>
        </pc:graphicFrameChg>
      </pc:sldChg>
      <pc:sldChg chg="addSp delSp modSp add mod setBg">
        <pc:chgData name="Richard Bellis" userId="72f15915-c201-487c-b5c0-0ca2a4a3eefb" providerId="ADAL" clId="{99CEEE9C-F953-4490-839C-E4BDADE744C7}" dt="2020-02-26T15:14:36.753" v="8874" actId="14233"/>
        <pc:sldMkLst>
          <pc:docMk/>
          <pc:sldMk cId="2475651206" sldId="293"/>
        </pc:sldMkLst>
        <pc:spChg chg="mod">
          <ac:chgData name="Richard Bellis" userId="72f15915-c201-487c-b5c0-0ca2a4a3eefb" providerId="ADAL" clId="{99CEEE9C-F953-4490-839C-E4BDADE744C7}" dt="2020-02-26T15:13:32.407" v="8867" actId="26606"/>
          <ac:spMkLst>
            <pc:docMk/>
            <pc:sldMk cId="2475651206" sldId="293"/>
            <ac:spMk id="2" creationId="{381E7E1A-07C2-4887-9CC0-F38775BC51E9}"/>
          </ac:spMkLst>
        </pc:spChg>
        <pc:spChg chg="del mod">
          <ac:chgData name="Richard Bellis" userId="72f15915-c201-487c-b5c0-0ca2a4a3eefb" providerId="ADAL" clId="{99CEEE9C-F953-4490-839C-E4BDADE744C7}" dt="2020-02-26T15:13:32.407" v="8867" actId="26606"/>
          <ac:spMkLst>
            <pc:docMk/>
            <pc:sldMk cId="2475651206" sldId="293"/>
            <ac:spMk id="3" creationId="{76F3C2D0-CF9D-4649-B7ED-46E3294B72B9}"/>
          </ac:spMkLst>
        </pc:spChg>
        <pc:spChg chg="add">
          <ac:chgData name="Richard Bellis" userId="72f15915-c201-487c-b5c0-0ca2a4a3eefb" providerId="ADAL" clId="{99CEEE9C-F953-4490-839C-E4BDADE744C7}" dt="2020-02-26T15:13:32.407" v="8867" actId="26606"/>
          <ac:spMkLst>
            <pc:docMk/>
            <pc:sldMk cId="2475651206" sldId="293"/>
            <ac:spMk id="10" creationId="{46C2E80F-49A6-4372-B103-219D417A55ED}"/>
          </ac:spMkLst>
        </pc:spChg>
        <pc:graphicFrameChg chg="add mod">
          <ac:chgData name="Richard Bellis" userId="72f15915-c201-487c-b5c0-0ca2a4a3eefb" providerId="ADAL" clId="{99CEEE9C-F953-4490-839C-E4BDADE744C7}" dt="2020-02-26T15:14:36.753" v="8874" actId="14233"/>
          <ac:graphicFrameMkLst>
            <pc:docMk/>
            <pc:sldMk cId="2475651206" sldId="293"/>
            <ac:graphicFrameMk id="5" creationId="{3039078E-2250-4FFD-A5FB-E155427E565C}"/>
          </ac:graphicFrameMkLst>
        </pc:graphicFrameChg>
      </pc:sldChg>
      <pc:sldChg chg="addSp modSp add mod setBg">
        <pc:chgData name="Richard Bellis" userId="72f15915-c201-487c-b5c0-0ca2a4a3eefb" providerId="ADAL" clId="{99CEEE9C-F953-4490-839C-E4BDADE744C7}" dt="2020-02-26T16:35:48.921" v="9488" actId="313"/>
        <pc:sldMkLst>
          <pc:docMk/>
          <pc:sldMk cId="1996829163" sldId="294"/>
        </pc:sldMkLst>
        <pc:spChg chg="mod">
          <ac:chgData name="Richard Bellis" userId="72f15915-c201-487c-b5c0-0ca2a4a3eefb" providerId="ADAL" clId="{99CEEE9C-F953-4490-839C-E4BDADE744C7}" dt="2020-02-26T16:35:48.921" v="9488" actId="313"/>
          <ac:spMkLst>
            <pc:docMk/>
            <pc:sldMk cId="1996829163" sldId="294"/>
            <ac:spMk id="2" creationId="{EA0B8DB8-1088-4C30-B45D-8C0FCC7BEC23}"/>
          </ac:spMkLst>
        </pc:spChg>
        <pc:spChg chg="mod ord">
          <ac:chgData name="Richard Bellis" userId="72f15915-c201-487c-b5c0-0ca2a4a3eefb" providerId="ADAL" clId="{99CEEE9C-F953-4490-839C-E4BDADE744C7}" dt="2020-02-26T16:35:37.182" v="9486" actId="27636"/>
          <ac:spMkLst>
            <pc:docMk/>
            <pc:sldMk cId="1996829163" sldId="294"/>
            <ac:spMk id="3" creationId="{D5B7DD41-6456-49BA-8B67-C8F276CED119}"/>
          </ac:spMkLst>
        </pc:spChg>
        <pc:spChg chg="add">
          <ac:chgData name="Richard Bellis" userId="72f15915-c201-487c-b5c0-0ca2a4a3eefb" providerId="ADAL" clId="{99CEEE9C-F953-4490-839C-E4BDADE744C7}" dt="2020-02-26T16:32:52.113" v="9051" actId="26606"/>
          <ac:spMkLst>
            <pc:docMk/>
            <pc:sldMk cId="1996829163" sldId="294"/>
            <ac:spMk id="71" creationId="{EBF87945-A001-489F-9D9B-7D9435F0B9CA}"/>
          </ac:spMkLst>
        </pc:spChg>
        <pc:picChg chg="add mod">
          <ac:chgData name="Richard Bellis" userId="72f15915-c201-487c-b5c0-0ca2a4a3eefb" providerId="ADAL" clId="{99CEEE9C-F953-4490-839C-E4BDADE744C7}" dt="2020-02-26T16:32:52.113" v="9051" actId="26606"/>
          <ac:picMkLst>
            <pc:docMk/>
            <pc:sldMk cId="1996829163" sldId="294"/>
            <ac:picMk id="13314" creationId="{BF853690-C962-437A-B1F7-F9B0469BD69C}"/>
          </ac:picMkLst>
        </pc:picChg>
      </pc:sldChg>
      <pc:sldChg chg="modSp add">
        <pc:chgData name="Richard Bellis" userId="72f15915-c201-487c-b5c0-0ca2a4a3eefb" providerId="ADAL" clId="{99CEEE9C-F953-4490-839C-E4BDADE744C7}" dt="2020-02-26T15:15:23.059" v="8944" actId="27636"/>
        <pc:sldMkLst>
          <pc:docMk/>
          <pc:sldMk cId="553271471" sldId="295"/>
        </pc:sldMkLst>
        <pc:spChg chg="mod">
          <ac:chgData name="Richard Bellis" userId="72f15915-c201-487c-b5c0-0ca2a4a3eefb" providerId="ADAL" clId="{99CEEE9C-F953-4490-839C-E4BDADE744C7}" dt="2020-02-26T15:15:23.059" v="8944" actId="27636"/>
          <ac:spMkLst>
            <pc:docMk/>
            <pc:sldMk cId="553271471" sldId="295"/>
            <ac:spMk id="2" creationId="{06C112DE-8B5A-4D25-89B3-69ADFFA88542}"/>
          </ac:spMkLst>
        </pc:spChg>
      </pc:sldChg>
      <pc:sldChg chg="modSp add">
        <pc:chgData name="Richard Bellis" userId="72f15915-c201-487c-b5c0-0ca2a4a3eefb" providerId="ADAL" clId="{99CEEE9C-F953-4490-839C-E4BDADE744C7}" dt="2020-02-26T15:17:14.850" v="9046" actId="403"/>
        <pc:sldMkLst>
          <pc:docMk/>
          <pc:sldMk cId="2100160890" sldId="296"/>
        </pc:sldMkLst>
        <pc:spChg chg="mod">
          <ac:chgData name="Richard Bellis" userId="72f15915-c201-487c-b5c0-0ca2a4a3eefb" providerId="ADAL" clId="{99CEEE9C-F953-4490-839C-E4BDADE744C7}" dt="2020-02-26T15:17:14.850" v="9046" actId="403"/>
          <ac:spMkLst>
            <pc:docMk/>
            <pc:sldMk cId="2100160890" sldId="296"/>
            <ac:spMk id="2" creationId="{33E67D35-594E-42FC-BD89-7BF28859137A}"/>
          </ac:spMkLst>
        </pc:spChg>
      </pc:sldChg>
      <pc:sldChg chg="addSp modSp add mod setBg">
        <pc:chgData name="Richard Bellis" userId="72f15915-c201-487c-b5c0-0ca2a4a3eefb" providerId="ADAL" clId="{99CEEE9C-F953-4490-839C-E4BDADE744C7}" dt="2020-02-26T16:42:52.145" v="9782" actId="26606"/>
        <pc:sldMkLst>
          <pc:docMk/>
          <pc:sldMk cId="439446997" sldId="297"/>
        </pc:sldMkLst>
        <pc:spChg chg="mod">
          <ac:chgData name="Richard Bellis" userId="72f15915-c201-487c-b5c0-0ca2a4a3eefb" providerId="ADAL" clId="{99CEEE9C-F953-4490-839C-E4BDADE744C7}" dt="2020-02-26T16:42:52.145" v="9782" actId="26606"/>
          <ac:spMkLst>
            <pc:docMk/>
            <pc:sldMk cId="439446997" sldId="297"/>
            <ac:spMk id="2" creationId="{77EBB24B-2122-4FC5-8A12-F731B79FDBE3}"/>
          </ac:spMkLst>
        </pc:spChg>
        <pc:spChg chg="mod">
          <ac:chgData name="Richard Bellis" userId="72f15915-c201-487c-b5c0-0ca2a4a3eefb" providerId="ADAL" clId="{99CEEE9C-F953-4490-839C-E4BDADE744C7}" dt="2020-02-26T16:42:52.145" v="9782" actId="26606"/>
          <ac:spMkLst>
            <pc:docMk/>
            <pc:sldMk cId="439446997" sldId="297"/>
            <ac:spMk id="3" creationId="{D16986A0-F3A8-466D-8603-BEE8733C2FA0}"/>
          </ac:spMkLst>
        </pc:spChg>
        <pc:spChg chg="add">
          <ac:chgData name="Richard Bellis" userId="72f15915-c201-487c-b5c0-0ca2a4a3eefb" providerId="ADAL" clId="{99CEEE9C-F953-4490-839C-E4BDADE744C7}" dt="2020-02-26T16:42:52.145" v="9782" actId="26606"/>
          <ac:spMkLst>
            <pc:docMk/>
            <pc:sldMk cId="439446997" sldId="297"/>
            <ac:spMk id="71" creationId="{3CD9DF72-87A3-404E-A828-84CBF11A8303}"/>
          </ac:spMkLst>
        </pc:spChg>
        <pc:picChg chg="add mod ord">
          <ac:chgData name="Richard Bellis" userId="72f15915-c201-487c-b5c0-0ca2a4a3eefb" providerId="ADAL" clId="{99CEEE9C-F953-4490-839C-E4BDADE744C7}" dt="2020-02-26T16:42:52.145" v="9782" actId="26606"/>
          <ac:picMkLst>
            <pc:docMk/>
            <pc:sldMk cId="439446997" sldId="297"/>
            <ac:picMk id="14338" creationId="{72CEBA20-A89C-4CC7-A1C2-1A258F0DA85D}"/>
          </ac:picMkLst>
        </pc:picChg>
        <pc:cxnChg chg="add">
          <ac:chgData name="Richard Bellis" userId="72f15915-c201-487c-b5c0-0ca2a4a3eefb" providerId="ADAL" clId="{99CEEE9C-F953-4490-839C-E4BDADE744C7}" dt="2020-02-26T16:42:52.145" v="9782" actId="26606"/>
          <ac:cxnSpMkLst>
            <pc:docMk/>
            <pc:sldMk cId="439446997" sldId="297"/>
            <ac:cxnSpMk id="73" creationId="{20E3A342-4D61-4E3F-AF90-1AB42AEB96CC}"/>
          </ac:cxnSpMkLst>
        </pc:cxnChg>
      </pc:sldChg>
      <pc:sldChg chg="addSp modSp add">
        <pc:chgData name="Richard Bellis" userId="72f15915-c201-487c-b5c0-0ca2a4a3eefb" providerId="ADAL" clId="{99CEEE9C-F953-4490-839C-E4BDADE744C7}" dt="2020-02-26T16:46:41.028" v="10369" actId="404"/>
        <pc:sldMkLst>
          <pc:docMk/>
          <pc:sldMk cId="95477577" sldId="298"/>
        </pc:sldMkLst>
        <pc:spChg chg="mod">
          <ac:chgData name="Richard Bellis" userId="72f15915-c201-487c-b5c0-0ca2a4a3eefb" providerId="ADAL" clId="{99CEEE9C-F953-4490-839C-E4BDADE744C7}" dt="2020-02-26T16:46:37.989" v="10368" actId="2711"/>
          <ac:spMkLst>
            <pc:docMk/>
            <pc:sldMk cId="95477577" sldId="298"/>
            <ac:spMk id="2" creationId="{A8449267-F30A-4E2C-AA61-99AE97A7A063}"/>
          </ac:spMkLst>
        </pc:spChg>
        <pc:spChg chg="mod">
          <ac:chgData name="Richard Bellis" userId="72f15915-c201-487c-b5c0-0ca2a4a3eefb" providerId="ADAL" clId="{99CEEE9C-F953-4490-839C-E4BDADE744C7}" dt="2020-02-26T16:46:41.028" v="10369" actId="404"/>
          <ac:spMkLst>
            <pc:docMk/>
            <pc:sldMk cId="95477577" sldId="298"/>
            <ac:spMk id="3" creationId="{024EB741-32D9-40E1-90AE-B1A2975538D5}"/>
          </ac:spMkLst>
        </pc:spChg>
        <pc:spChg chg="add mod">
          <ac:chgData name="Richard Bellis" userId="72f15915-c201-487c-b5c0-0ca2a4a3eefb" providerId="ADAL" clId="{99CEEE9C-F953-4490-839C-E4BDADE744C7}" dt="2020-02-26T16:46:30.347" v="10366" actId="1076"/>
          <ac:spMkLst>
            <pc:docMk/>
            <pc:sldMk cId="95477577" sldId="298"/>
            <ac:spMk id="4" creationId="{922D2C7B-4BE6-4CB3-A816-F69DC2742DC4}"/>
          </ac:spMkLst>
        </pc:spChg>
        <pc:spChg chg="add mod">
          <ac:chgData name="Richard Bellis" userId="72f15915-c201-487c-b5c0-0ca2a4a3eefb" providerId="ADAL" clId="{99CEEE9C-F953-4490-839C-E4BDADE744C7}" dt="2020-02-26T16:46:27.405" v="10364" actId="2711"/>
          <ac:spMkLst>
            <pc:docMk/>
            <pc:sldMk cId="95477577" sldId="298"/>
            <ac:spMk id="5" creationId="{22D148EB-E0E7-4C06-B208-743CB8F45A58}"/>
          </ac:spMkLst>
        </pc:spChg>
      </pc:sldChg>
      <pc:sldChg chg="addSp delSp modSp add mod setBg">
        <pc:chgData name="Richard Bellis" userId="72f15915-c201-487c-b5c0-0ca2a4a3eefb" providerId="ADAL" clId="{99CEEE9C-F953-4490-839C-E4BDADE744C7}" dt="2020-02-26T16:52:18.906" v="11076" actId="2711"/>
        <pc:sldMkLst>
          <pc:docMk/>
          <pc:sldMk cId="1418164476" sldId="299"/>
        </pc:sldMkLst>
        <pc:spChg chg="mod">
          <ac:chgData name="Richard Bellis" userId="72f15915-c201-487c-b5c0-0ca2a4a3eefb" providerId="ADAL" clId="{99CEEE9C-F953-4490-839C-E4BDADE744C7}" dt="2020-02-26T16:52:18.906" v="11076" actId="2711"/>
          <ac:spMkLst>
            <pc:docMk/>
            <pc:sldMk cId="1418164476" sldId="299"/>
            <ac:spMk id="2" creationId="{0E6DA2A1-309B-425F-B4EA-74B92443009D}"/>
          </ac:spMkLst>
        </pc:spChg>
        <pc:spChg chg="add del mod">
          <ac:chgData name="Richard Bellis" userId="72f15915-c201-487c-b5c0-0ca2a4a3eefb" providerId="ADAL" clId="{99CEEE9C-F953-4490-839C-E4BDADE744C7}" dt="2020-02-26T16:51:48.355" v="11069" actId="26606"/>
          <ac:spMkLst>
            <pc:docMk/>
            <pc:sldMk cId="1418164476" sldId="299"/>
            <ac:spMk id="3" creationId="{3EDDF218-CA61-4617-8ADF-205A5C37B1DE}"/>
          </ac:spMkLst>
        </pc:spChg>
        <pc:spChg chg="add">
          <ac:chgData name="Richard Bellis" userId="72f15915-c201-487c-b5c0-0ca2a4a3eefb" providerId="ADAL" clId="{99CEEE9C-F953-4490-839C-E4BDADE744C7}" dt="2020-02-26T16:51:48.355" v="11069" actId="26606"/>
          <ac:spMkLst>
            <pc:docMk/>
            <pc:sldMk cId="1418164476" sldId="299"/>
            <ac:spMk id="10" creationId="{46C2E80F-49A6-4372-B103-219D417A55ED}"/>
          </ac:spMkLst>
        </pc:spChg>
        <pc:graphicFrameChg chg="add del">
          <ac:chgData name="Richard Bellis" userId="72f15915-c201-487c-b5c0-0ca2a4a3eefb" providerId="ADAL" clId="{99CEEE9C-F953-4490-839C-E4BDADE744C7}" dt="2020-02-26T16:51:48.334" v="11068" actId="26606"/>
          <ac:graphicFrameMkLst>
            <pc:docMk/>
            <pc:sldMk cId="1418164476" sldId="299"/>
            <ac:graphicFrameMk id="5" creationId="{D9B27196-C6FE-4898-A51E-33AF5697DDA3}"/>
          </ac:graphicFrameMkLst>
        </pc:graphicFrameChg>
        <pc:graphicFrameChg chg="add mod">
          <ac:chgData name="Richard Bellis" userId="72f15915-c201-487c-b5c0-0ca2a4a3eefb" providerId="ADAL" clId="{99CEEE9C-F953-4490-839C-E4BDADE744C7}" dt="2020-02-26T16:52:10.826" v="11075" actId="2711"/>
          <ac:graphicFrameMkLst>
            <pc:docMk/>
            <pc:sldMk cId="1418164476" sldId="299"/>
            <ac:graphicFrameMk id="7" creationId="{62F6EC58-FEBA-48C5-90C8-ED1A55968E4F}"/>
          </ac:graphicFrameMkLst>
        </pc:graphicFrameChg>
      </pc:sldChg>
      <pc:sldChg chg="addSp modSp add">
        <pc:chgData name="Richard Bellis" userId="72f15915-c201-487c-b5c0-0ca2a4a3eefb" providerId="ADAL" clId="{99CEEE9C-F953-4490-839C-E4BDADE744C7}" dt="2020-02-26T16:56:58.345" v="11729" actId="27636"/>
        <pc:sldMkLst>
          <pc:docMk/>
          <pc:sldMk cId="3318905832" sldId="300"/>
        </pc:sldMkLst>
        <pc:spChg chg="mod">
          <ac:chgData name="Richard Bellis" userId="72f15915-c201-487c-b5c0-0ca2a4a3eefb" providerId="ADAL" clId="{99CEEE9C-F953-4490-839C-E4BDADE744C7}" dt="2020-02-26T16:55:37.193" v="11721" actId="2711"/>
          <ac:spMkLst>
            <pc:docMk/>
            <pc:sldMk cId="3318905832" sldId="300"/>
            <ac:spMk id="2" creationId="{2A560B57-C796-4952-BDD2-39F590F67EB1}"/>
          </ac:spMkLst>
        </pc:spChg>
        <pc:spChg chg="mod">
          <ac:chgData name="Richard Bellis" userId="72f15915-c201-487c-b5c0-0ca2a4a3eefb" providerId="ADAL" clId="{99CEEE9C-F953-4490-839C-E4BDADE744C7}" dt="2020-02-26T16:56:58.345" v="11729" actId="27636"/>
          <ac:spMkLst>
            <pc:docMk/>
            <pc:sldMk cId="3318905832" sldId="300"/>
            <ac:spMk id="3" creationId="{5B77FE23-0612-4CEE-AF97-CFD194877D5B}"/>
          </ac:spMkLst>
        </pc:spChg>
        <pc:picChg chg="add mod">
          <ac:chgData name="Richard Bellis" userId="72f15915-c201-487c-b5c0-0ca2a4a3eefb" providerId="ADAL" clId="{99CEEE9C-F953-4490-839C-E4BDADE744C7}" dt="2020-02-26T16:56:52.583" v="11727" actId="1076"/>
          <ac:picMkLst>
            <pc:docMk/>
            <pc:sldMk cId="3318905832" sldId="300"/>
            <ac:picMk id="15362" creationId="{01FBEF86-9907-4D02-8C3C-3E28789DD474}"/>
          </ac:picMkLst>
        </pc:picChg>
      </pc:sldChg>
      <pc:sldChg chg="addSp delSp modSp add mod setBg setClrOvrMap">
        <pc:chgData name="Richard Bellis" userId="72f15915-c201-487c-b5c0-0ca2a4a3eefb" providerId="ADAL" clId="{99CEEE9C-F953-4490-839C-E4BDADE744C7}" dt="2020-02-27T12:08:38.922" v="13830" actId="2711"/>
        <pc:sldMkLst>
          <pc:docMk/>
          <pc:sldMk cId="2797251811" sldId="301"/>
        </pc:sldMkLst>
        <pc:spChg chg="mod">
          <ac:chgData name="Richard Bellis" userId="72f15915-c201-487c-b5c0-0ca2a4a3eefb" providerId="ADAL" clId="{99CEEE9C-F953-4490-839C-E4BDADE744C7}" dt="2020-02-27T12:08:00.583" v="13827" actId="26606"/>
          <ac:spMkLst>
            <pc:docMk/>
            <pc:sldMk cId="2797251811" sldId="301"/>
            <ac:spMk id="2" creationId="{8BB17787-EBC3-41F3-B3BE-70279F8542AA}"/>
          </ac:spMkLst>
        </pc:spChg>
        <pc:spChg chg="add del mod">
          <ac:chgData name="Richard Bellis" userId="72f15915-c201-487c-b5c0-0ca2a4a3eefb" providerId="ADAL" clId="{99CEEE9C-F953-4490-839C-E4BDADE744C7}" dt="2020-02-27T12:08:00.583" v="13827" actId="26606"/>
          <ac:spMkLst>
            <pc:docMk/>
            <pc:sldMk cId="2797251811" sldId="301"/>
            <ac:spMk id="3" creationId="{FA4A54CC-43D2-4F95-A063-D7A8B2E184E6}"/>
          </ac:spMkLst>
        </pc:spChg>
        <pc:spChg chg="add del">
          <ac:chgData name="Richard Bellis" userId="72f15915-c201-487c-b5c0-0ca2a4a3eefb" providerId="ADAL" clId="{99CEEE9C-F953-4490-839C-E4BDADE744C7}" dt="2020-02-27T12:07:43.360" v="13818" actId="26606"/>
          <ac:spMkLst>
            <pc:docMk/>
            <pc:sldMk cId="2797251811" sldId="301"/>
            <ac:spMk id="8" creationId="{EA67B5B4-3A24-436E-B663-1B2EBFF8A0CD}"/>
          </ac:spMkLst>
        </pc:spChg>
        <pc:spChg chg="add del">
          <ac:chgData name="Richard Bellis" userId="72f15915-c201-487c-b5c0-0ca2a4a3eefb" providerId="ADAL" clId="{99CEEE9C-F953-4490-839C-E4BDADE744C7}" dt="2020-02-27T12:07:41.934" v="13816" actId="26606"/>
          <ac:spMkLst>
            <pc:docMk/>
            <pc:sldMk cId="2797251811" sldId="301"/>
            <ac:spMk id="10" creationId="{3B0DF90E-6BAD-4E82-8FDF-717C9A357378}"/>
          </ac:spMkLst>
        </pc:spChg>
        <pc:spChg chg="add del">
          <ac:chgData name="Richard Bellis" userId="72f15915-c201-487c-b5c0-0ca2a4a3eefb" providerId="ADAL" clId="{99CEEE9C-F953-4490-839C-E4BDADE744C7}" dt="2020-02-27T12:07:41.934" v="13816" actId="26606"/>
          <ac:spMkLst>
            <pc:docMk/>
            <pc:sldMk cId="2797251811" sldId="301"/>
            <ac:spMk id="12" creationId="{13DCC859-0434-4BB8-B6C5-09C88AE698FB}"/>
          </ac:spMkLst>
        </pc:spChg>
        <pc:spChg chg="add del">
          <ac:chgData name="Richard Bellis" userId="72f15915-c201-487c-b5c0-0ca2a4a3eefb" providerId="ADAL" clId="{99CEEE9C-F953-4490-839C-E4BDADE744C7}" dt="2020-02-27T12:07:41.934" v="13816" actId="26606"/>
          <ac:spMkLst>
            <pc:docMk/>
            <pc:sldMk cId="2797251811" sldId="301"/>
            <ac:spMk id="14" creationId="{08E7ACFB-B791-4C23-8B17-013FEDC09A89}"/>
          </ac:spMkLst>
        </pc:spChg>
        <pc:spChg chg="add del">
          <ac:chgData name="Richard Bellis" userId="72f15915-c201-487c-b5c0-0ca2a4a3eefb" providerId="ADAL" clId="{99CEEE9C-F953-4490-839C-E4BDADE744C7}" dt="2020-02-27T12:07:43.360" v="13818" actId="26606"/>
          <ac:spMkLst>
            <pc:docMk/>
            <pc:sldMk cId="2797251811" sldId="301"/>
            <ac:spMk id="16" creationId="{987FDF89-C993-41F4-A1B8-DBAFF16008A9}"/>
          </ac:spMkLst>
        </pc:spChg>
        <pc:spChg chg="add del">
          <ac:chgData name="Richard Bellis" userId="72f15915-c201-487c-b5c0-0ca2a4a3eefb" providerId="ADAL" clId="{99CEEE9C-F953-4490-839C-E4BDADE744C7}" dt="2020-02-27T12:07:43.360" v="13818" actId="26606"/>
          <ac:spMkLst>
            <pc:docMk/>
            <pc:sldMk cId="2797251811" sldId="301"/>
            <ac:spMk id="17" creationId="{64E585EA-75FD-4025-8270-F66A58A15CDA}"/>
          </ac:spMkLst>
        </pc:spChg>
        <pc:spChg chg="add del">
          <ac:chgData name="Richard Bellis" userId="72f15915-c201-487c-b5c0-0ca2a4a3eefb" providerId="ADAL" clId="{99CEEE9C-F953-4490-839C-E4BDADE744C7}" dt="2020-02-27T12:07:43.360" v="13818" actId="26606"/>
          <ac:spMkLst>
            <pc:docMk/>
            <pc:sldMk cId="2797251811" sldId="301"/>
            <ac:spMk id="18" creationId="{FA4A54CC-43D2-4F95-A063-D7A8B2E184E6}"/>
          </ac:spMkLst>
        </pc:spChg>
        <pc:spChg chg="add del">
          <ac:chgData name="Richard Bellis" userId="72f15915-c201-487c-b5c0-0ca2a4a3eefb" providerId="ADAL" clId="{99CEEE9C-F953-4490-839C-E4BDADE744C7}" dt="2020-02-27T12:07:51.735" v="13824" actId="26606"/>
          <ac:spMkLst>
            <pc:docMk/>
            <pc:sldMk cId="2797251811" sldId="301"/>
            <ac:spMk id="24" creationId="{EA67B5B4-3A24-436E-B663-1B2EBFF8A0CD}"/>
          </ac:spMkLst>
        </pc:spChg>
        <pc:spChg chg="add del">
          <ac:chgData name="Richard Bellis" userId="72f15915-c201-487c-b5c0-0ca2a4a3eefb" providerId="ADAL" clId="{99CEEE9C-F953-4490-839C-E4BDADE744C7}" dt="2020-02-27T12:07:51.735" v="13824" actId="26606"/>
          <ac:spMkLst>
            <pc:docMk/>
            <pc:sldMk cId="2797251811" sldId="301"/>
            <ac:spMk id="25" creationId="{987FDF89-C993-41F4-A1B8-DBAFF16008A9}"/>
          </ac:spMkLst>
        </pc:spChg>
        <pc:spChg chg="add del">
          <ac:chgData name="Richard Bellis" userId="72f15915-c201-487c-b5c0-0ca2a4a3eefb" providerId="ADAL" clId="{99CEEE9C-F953-4490-839C-E4BDADE744C7}" dt="2020-02-27T12:07:51.735" v="13824" actId="26606"/>
          <ac:spMkLst>
            <pc:docMk/>
            <pc:sldMk cId="2797251811" sldId="301"/>
            <ac:spMk id="26" creationId="{64E585EA-75FD-4025-8270-F66A58A15CDA}"/>
          </ac:spMkLst>
        </pc:spChg>
        <pc:spChg chg="add del">
          <ac:chgData name="Richard Bellis" userId="72f15915-c201-487c-b5c0-0ca2a4a3eefb" providerId="ADAL" clId="{99CEEE9C-F953-4490-839C-E4BDADE744C7}" dt="2020-02-27T12:07:51.735" v="13824" actId="26606"/>
          <ac:spMkLst>
            <pc:docMk/>
            <pc:sldMk cId="2797251811" sldId="301"/>
            <ac:spMk id="27" creationId="{FA4A54CC-43D2-4F95-A063-D7A8B2E184E6}"/>
          </ac:spMkLst>
        </pc:spChg>
        <pc:spChg chg="add del">
          <ac:chgData name="Richard Bellis" userId="72f15915-c201-487c-b5c0-0ca2a4a3eefb" providerId="ADAL" clId="{99CEEE9C-F953-4490-839C-E4BDADE744C7}" dt="2020-02-27T12:08:00.555" v="13826" actId="26606"/>
          <ac:spMkLst>
            <pc:docMk/>
            <pc:sldMk cId="2797251811" sldId="301"/>
            <ac:spMk id="29" creationId="{46C2E80F-49A6-4372-B103-219D417A55ED}"/>
          </ac:spMkLst>
        </pc:spChg>
        <pc:spChg chg="add">
          <ac:chgData name="Richard Bellis" userId="72f15915-c201-487c-b5c0-0ca2a4a3eefb" providerId="ADAL" clId="{99CEEE9C-F953-4490-839C-E4BDADE744C7}" dt="2020-02-27T12:08:00.583" v="13827" actId="26606"/>
          <ac:spMkLst>
            <pc:docMk/>
            <pc:sldMk cId="2797251811" sldId="301"/>
            <ac:spMk id="32" creationId="{3B0DF90E-6BAD-4E82-8FDF-717C9A357378}"/>
          </ac:spMkLst>
        </pc:spChg>
        <pc:spChg chg="add">
          <ac:chgData name="Richard Bellis" userId="72f15915-c201-487c-b5c0-0ca2a4a3eefb" providerId="ADAL" clId="{99CEEE9C-F953-4490-839C-E4BDADE744C7}" dt="2020-02-27T12:08:00.583" v="13827" actId="26606"/>
          <ac:spMkLst>
            <pc:docMk/>
            <pc:sldMk cId="2797251811" sldId="301"/>
            <ac:spMk id="33" creationId="{13DCC859-0434-4BB8-B6C5-09C88AE698FB}"/>
          </ac:spMkLst>
        </pc:spChg>
        <pc:spChg chg="add">
          <ac:chgData name="Richard Bellis" userId="72f15915-c201-487c-b5c0-0ca2a4a3eefb" providerId="ADAL" clId="{99CEEE9C-F953-4490-839C-E4BDADE744C7}" dt="2020-02-27T12:08:00.583" v="13827" actId="26606"/>
          <ac:spMkLst>
            <pc:docMk/>
            <pc:sldMk cId="2797251811" sldId="301"/>
            <ac:spMk id="34" creationId="{08E7ACFB-B791-4C23-8B17-013FEDC09A89}"/>
          </ac:spMkLst>
        </pc:spChg>
        <pc:graphicFrameChg chg="add del">
          <ac:chgData name="Richard Bellis" userId="72f15915-c201-487c-b5c0-0ca2a4a3eefb" providerId="ADAL" clId="{99CEEE9C-F953-4490-839C-E4BDADE744C7}" dt="2020-02-27T12:07:41.934" v="13816" actId="26606"/>
          <ac:graphicFrameMkLst>
            <pc:docMk/>
            <pc:sldMk cId="2797251811" sldId="301"/>
            <ac:graphicFrameMk id="5" creationId="{D38B7335-9CD3-46D9-8BC2-E27D060C6302}"/>
          </ac:graphicFrameMkLst>
        </pc:graphicFrameChg>
        <pc:graphicFrameChg chg="add del">
          <ac:chgData name="Richard Bellis" userId="72f15915-c201-487c-b5c0-0ca2a4a3eefb" providerId="ADAL" clId="{99CEEE9C-F953-4490-839C-E4BDADE744C7}" dt="2020-02-27T12:07:47.386" v="13820" actId="26606"/>
          <ac:graphicFrameMkLst>
            <pc:docMk/>
            <pc:sldMk cId="2797251811" sldId="301"/>
            <ac:graphicFrameMk id="20" creationId="{7663CADB-7B81-4A54-8C32-77C9E0B97609}"/>
          </ac:graphicFrameMkLst>
        </pc:graphicFrameChg>
        <pc:graphicFrameChg chg="add del">
          <ac:chgData name="Richard Bellis" userId="72f15915-c201-487c-b5c0-0ca2a4a3eefb" providerId="ADAL" clId="{99CEEE9C-F953-4490-839C-E4BDADE744C7}" dt="2020-02-27T12:07:48.451" v="13822" actId="26606"/>
          <ac:graphicFrameMkLst>
            <pc:docMk/>
            <pc:sldMk cId="2797251811" sldId="301"/>
            <ac:graphicFrameMk id="22" creationId="{84A07DA0-2433-4363-B22C-9DFA065D787C}"/>
          </ac:graphicFrameMkLst>
        </pc:graphicFrameChg>
        <pc:graphicFrameChg chg="add del">
          <ac:chgData name="Richard Bellis" userId="72f15915-c201-487c-b5c0-0ca2a4a3eefb" providerId="ADAL" clId="{99CEEE9C-F953-4490-839C-E4BDADE744C7}" dt="2020-02-27T12:08:00.555" v="13826" actId="26606"/>
          <ac:graphicFrameMkLst>
            <pc:docMk/>
            <pc:sldMk cId="2797251811" sldId="301"/>
            <ac:graphicFrameMk id="30" creationId="{8555A955-8F5A-4B3C-939D-D5C372D75AC5}"/>
          </ac:graphicFrameMkLst>
        </pc:graphicFrameChg>
        <pc:graphicFrameChg chg="add mod">
          <ac:chgData name="Richard Bellis" userId="72f15915-c201-487c-b5c0-0ca2a4a3eefb" providerId="ADAL" clId="{99CEEE9C-F953-4490-839C-E4BDADE744C7}" dt="2020-02-27T12:08:38.922" v="13830" actId="2711"/>
          <ac:graphicFrameMkLst>
            <pc:docMk/>
            <pc:sldMk cId="2797251811" sldId="301"/>
            <ac:graphicFrameMk id="35" creationId="{D38B7335-9CD3-46D9-8BC2-E27D060C6302}"/>
          </ac:graphicFrameMkLst>
        </pc:graphicFrameChg>
      </pc:sldChg>
      <pc:sldChg chg="addSp delSp modSp add mod setBg setClrOvrMap">
        <pc:chgData name="Richard Bellis" userId="72f15915-c201-487c-b5c0-0ca2a4a3eefb" providerId="ADAL" clId="{99CEEE9C-F953-4490-839C-E4BDADE744C7}" dt="2020-02-27T12:07:24.851" v="13814" actId="2711"/>
        <pc:sldMkLst>
          <pc:docMk/>
          <pc:sldMk cId="2163965554" sldId="302"/>
        </pc:sldMkLst>
        <pc:spChg chg="mod">
          <ac:chgData name="Richard Bellis" userId="72f15915-c201-487c-b5c0-0ca2a4a3eefb" providerId="ADAL" clId="{99CEEE9C-F953-4490-839C-E4BDADE744C7}" dt="2020-02-27T12:07:08.172" v="13810" actId="2711"/>
          <ac:spMkLst>
            <pc:docMk/>
            <pc:sldMk cId="2163965554" sldId="302"/>
            <ac:spMk id="2" creationId="{660C9777-2B95-4402-A5BA-84068893C65E}"/>
          </ac:spMkLst>
        </pc:spChg>
        <pc:spChg chg="del mod">
          <ac:chgData name="Richard Bellis" userId="72f15915-c201-487c-b5c0-0ca2a4a3eefb" providerId="ADAL" clId="{99CEEE9C-F953-4490-839C-E4BDADE744C7}" dt="2020-02-27T12:06:52.418" v="13809" actId="26606"/>
          <ac:spMkLst>
            <pc:docMk/>
            <pc:sldMk cId="2163965554" sldId="302"/>
            <ac:spMk id="3" creationId="{BEAE55CF-5EA4-4DF0-A701-91B1F311F3D7}"/>
          </ac:spMkLst>
        </pc:spChg>
        <pc:graphicFrameChg chg="add mod">
          <ac:chgData name="Richard Bellis" userId="72f15915-c201-487c-b5c0-0ca2a4a3eefb" providerId="ADAL" clId="{99CEEE9C-F953-4490-839C-E4BDADE744C7}" dt="2020-02-27T12:07:24.851" v="13814" actId="2711"/>
          <ac:graphicFrameMkLst>
            <pc:docMk/>
            <pc:sldMk cId="2163965554" sldId="302"/>
            <ac:graphicFrameMk id="5" creationId="{44DF6632-569F-4A76-85F1-258A7CC5F58F}"/>
          </ac:graphicFrameMkLst>
        </pc:graphicFrameChg>
      </pc:sldChg>
      <pc:sldChg chg="addSp delSp modSp add mod setBg">
        <pc:chgData name="Richard Bellis" userId="72f15915-c201-487c-b5c0-0ca2a4a3eefb" providerId="ADAL" clId="{99CEEE9C-F953-4490-839C-E4BDADE744C7}" dt="2020-02-27T12:06:46.188" v="13808" actId="2711"/>
        <pc:sldMkLst>
          <pc:docMk/>
          <pc:sldMk cId="2523540417" sldId="303"/>
        </pc:sldMkLst>
        <pc:spChg chg="mod">
          <ac:chgData name="Richard Bellis" userId="72f15915-c201-487c-b5c0-0ca2a4a3eefb" providerId="ADAL" clId="{99CEEE9C-F953-4490-839C-E4BDADE744C7}" dt="2020-02-27T12:06:22.293" v="13803" actId="2711"/>
          <ac:spMkLst>
            <pc:docMk/>
            <pc:sldMk cId="2523540417" sldId="303"/>
            <ac:spMk id="2" creationId="{3394FEC5-30DB-40CA-9987-AF029E152D77}"/>
          </ac:spMkLst>
        </pc:spChg>
        <pc:spChg chg="add del mod">
          <ac:chgData name="Richard Bellis" userId="72f15915-c201-487c-b5c0-0ca2a4a3eefb" providerId="ADAL" clId="{99CEEE9C-F953-4490-839C-E4BDADE744C7}" dt="2020-02-27T12:06:12.318" v="13802" actId="26606"/>
          <ac:spMkLst>
            <pc:docMk/>
            <pc:sldMk cId="2523540417" sldId="303"/>
            <ac:spMk id="3" creationId="{E1A7F0BD-E464-4F04-86D8-A8B844B88388}"/>
          </ac:spMkLst>
        </pc:spChg>
        <pc:spChg chg="add del">
          <ac:chgData name="Richard Bellis" userId="72f15915-c201-487c-b5c0-0ca2a4a3eefb" providerId="ADAL" clId="{99CEEE9C-F953-4490-839C-E4BDADE744C7}" dt="2020-02-27T12:06:12.292" v="13801" actId="26606"/>
          <ac:spMkLst>
            <pc:docMk/>
            <pc:sldMk cId="2523540417" sldId="303"/>
            <ac:spMk id="10" creationId="{46C2E80F-49A6-4372-B103-219D417A55ED}"/>
          </ac:spMkLst>
        </pc:spChg>
        <pc:spChg chg="add">
          <ac:chgData name="Richard Bellis" userId="72f15915-c201-487c-b5c0-0ca2a4a3eefb" providerId="ADAL" clId="{99CEEE9C-F953-4490-839C-E4BDADE744C7}" dt="2020-02-27T12:06:12.318" v="13802" actId="26606"/>
          <ac:spMkLst>
            <pc:docMk/>
            <pc:sldMk cId="2523540417" sldId="303"/>
            <ac:spMk id="12" creationId="{46C2E80F-49A6-4372-B103-219D417A55ED}"/>
          </ac:spMkLst>
        </pc:spChg>
        <pc:graphicFrameChg chg="add del">
          <ac:chgData name="Richard Bellis" userId="72f15915-c201-487c-b5c0-0ca2a4a3eefb" providerId="ADAL" clId="{99CEEE9C-F953-4490-839C-E4BDADE744C7}" dt="2020-02-27T12:06:12.292" v="13801" actId="26606"/>
          <ac:graphicFrameMkLst>
            <pc:docMk/>
            <pc:sldMk cId="2523540417" sldId="303"/>
            <ac:graphicFrameMk id="5" creationId="{CA27A494-F583-4222-8CF3-75D51AE5C9AB}"/>
          </ac:graphicFrameMkLst>
        </pc:graphicFrameChg>
        <pc:graphicFrameChg chg="add mod">
          <ac:chgData name="Richard Bellis" userId="72f15915-c201-487c-b5c0-0ca2a4a3eefb" providerId="ADAL" clId="{99CEEE9C-F953-4490-839C-E4BDADE744C7}" dt="2020-02-27T12:06:46.188" v="13808" actId="2711"/>
          <ac:graphicFrameMkLst>
            <pc:docMk/>
            <pc:sldMk cId="2523540417" sldId="303"/>
            <ac:graphicFrameMk id="13" creationId="{7AA90650-404E-42D9-9983-7A519916C37D}"/>
          </ac:graphicFrameMkLst>
        </pc:graphicFrameChg>
      </pc:sldChg>
      <pc:sldChg chg="addSp delSp modSp add mod setBg">
        <pc:chgData name="Richard Bellis" userId="72f15915-c201-487c-b5c0-0ca2a4a3eefb" providerId="ADAL" clId="{99CEEE9C-F953-4490-839C-E4BDADE744C7}" dt="2020-02-27T12:05:13.644" v="13751" actId="2711"/>
        <pc:sldMkLst>
          <pc:docMk/>
          <pc:sldMk cId="119853721" sldId="304"/>
        </pc:sldMkLst>
        <pc:spChg chg="mod">
          <ac:chgData name="Richard Bellis" userId="72f15915-c201-487c-b5c0-0ca2a4a3eefb" providerId="ADAL" clId="{99CEEE9C-F953-4490-839C-E4BDADE744C7}" dt="2020-02-27T12:04:49.803" v="13746" actId="2711"/>
          <ac:spMkLst>
            <pc:docMk/>
            <pc:sldMk cId="119853721" sldId="304"/>
            <ac:spMk id="2" creationId="{5BD17659-8B0E-475C-987F-7B07FAD76B1D}"/>
          </ac:spMkLst>
        </pc:spChg>
        <pc:spChg chg="add del mod">
          <ac:chgData name="Richard Bellis" userId="72f15915-c201-487c-b5c0-0ca2a4a3eefb" providerId="ADAL" clId="{99CEEE9C-F953-4490-839C-E4BDADE744C7}" dt="2020-02-27T12:04:43.055" v="13745" actId="26606"/>
          <ac:spMkLst>
            <pc:docMk/>
            <pc:sldMk cId="119853721" sldId="304"/>
            <ac:spMk id="3" creationId="{99FA6A27-47BB-4917-B622-23CD12669E52}"/>
          </ac:spMkLst>
        </pc:spChg>
        <pc:spChg chg="add">
          <ac:chgData name="Richard Bellis" userId="72f15915-c201-487c-b5c0-0ca2a4a3eefb" providerId="ADAL" clId="{99CEEE9C-F953-4490-839C-E4BDADE744C7}" dt="2020-02-27T12:04:43.055" v="13745" actId="26606"/>
          <ac:spMkLst>
            <pc:docMk/>
            <pc:sldMk cId="119853721" sldId="304"/>
            <ac:spMk id="10" creationId="{46C2E80F-49A6-4372-B103-219D417A55ED}"/>
          </ac:spMkLst>
        </pc:spChg>
        <pc:graphicFrameChg chg="add del">
          <ac:chgData name="Richard Bellis" userId="72f15915-c201-487c-b5c0-0ca2a4a3eefb" providerId="ADAL" clId="{99CEEE9C-F953-4490-839C-E4BDADE744C7}" dt="2020-02-27T12:04:43.033" v="13744" actId="26606"/>
          <ac:graphicFrameMkLst>
            <pc:docMk/>
            <pc:sldMk cId="119853721" sldId="304"/>
            <ac:graphicFrameMk id="5" creationId="{19AB310B-9640-4F71-A370-82FEA5A8F37B}"/>
          </ac:graphicFrameMkLst>
        </pc:graphicFrameChg>
        <pc:graphicFrameChg chg="add mod">
          <ac:chgData name="Richard Bellis" userId="72f15915-c201-487c-b5c0-0ca2a4a3eefb" providerId="ADAL" clId="{99CEEE9C-F953-4490-839C-E4BDADE744C7}" dt="2020-02-27T12:05:13.644" v="13751" actId="2711"/>
          <ac:graphicFrameMkLst>
            <pc:docMk/>
            <pc:sldMk cId="119853721" sldId="304"/>
            <ac:graphicFrameMk id="7" creationId="{3713CA86-286B-4CFF-864A-206170B50A3A}"/>
          </ac:graphicFrameMkLst>
        </pc:graphicFrameChg>
      </pc:sldChg>
      <pc:sldChg chg="addSp modSp add mod setBg">
        <pc:chgData name="Richard Bellis" userId="72f15915-c201-487c-b5c0-0ca2a4a3eefb" providerId="ADAL" clId="{99CEEE9C-F953-4490-839C-E4BDADE744C7}" dt="2020-02-27T13:01:30.121" v="14513" actId="2711"/>
        <pc:sldMkLst>
          <pc:docMk/>
          <pc:sldMk cId="3366214919" sldId="305"/>
        </pc:sldMkLst>
        <pc:spChg chg="mod">
          <ac:chgData name="Richard Bellis" userId="72f15915-c201-487c-b5c0-0ca2a4a3eefb" providerId="ADAL" clId="{99CEEE9C-F953-4490-839C-E4BDADE744C7}" dt="2020-02-27T13:01:30.121" v="14513" actId="2711"/>
          <ac:spMkLst>
            <pc:docMk/>
            <pc:sldMk cId="3366214919" sldId="305"/>
            <ac:spMk id="2" creationId="{BBFB5FD3-8761-42D7-8428-C92CB96E4F72}"/>
          </ac:spMkLst>
        </pc:spChg>
        <pc:spChg chg="mod">
          <ac:chgData name="Richard Bellis" userId="72f15915-c201-487c-b5c0-0ca2a4a3eefb" providerId="ADAL" clId="{99CEEE9C-F953-4490-839C-E4BDADE744C7}" dt="2020-02-27T13:01:26.278" v="14512" actId="27636"/>
          <ac:spMkLst>
            <pc:docMk/>
            <pc:sldMk cId="3366214919" sldId="305"/>
            <ac:spMk id="3" creationId="{6853FF8C-0B57-4612-BF89-14BC4696CC59}"/>
          </ac:spMkLst>
        </pc:spChg>
        <pc:spChg chg="add">
          <ac:chgData name="Richard Bellis" userId="72f15915-c201-487c-b5c0-0ca2a4a3eefb" providerId="ADAL" clId="{99CEEE9C-F953-4490-839C-E4BDADE744C7}" dt="2020-02-27T13:01:19.764" v="14510" actId="26606"/>
          <ac:spMkLst>
            <pc:docMk/>
            <pc:sldMk cId="3366214919" sldId="305"/>
            <ac:spMk id="8" creationId="{8D70B121-56F4-4848-B38B-182089D909FA}"/>
          </ac:spMkLst>
        </pc:spChg>
        <pc:cxnChg chg="add">
          <ac:chgData name="Richard Bellis" userId="72f15915-c201-487c-b5c0-0ca2a4a3eefb" providerId="ADAL" clId="{99CEEE9C-F953-4490-839C-E4BDADE744C7}" dt="2020-02-27T13:01:19.764" v="14510" actId="26606"/>
          <ac:cxnSpMkLst>
            <pc:docMk/>
            <pc:sldMk cId="3366214919" sldId="305"/>
            <ac:cxnSpMk id="10" creationId="{2D72A2C9-F3CA-4216-8BAD-FA4C970C3C4E}"/>
          </ac:cxnSpMkLst>
        </pc:cxnChg>
      </pc:sldChg>
    </pc:docChg>
  </pc:docChgLst>
  <pc:docChgLst>
    <pc:chgData name="Richard Bellis" userId="72f15915-c201-487c-b5c0-0ca2a4a3eefb" providerId="ADAL" clId="{3CAD9716-46AE-4D56-9A30-08D4ADAAD63E}"/>
    <pc:docChg chg="custSel mod addSld modSld">
      <pc:chgData name="Richard Bellis" userId="72f15915-c201-487c-b5c0-0ca2a4a3eefb" providerId="ADAL" clId="{3CAD9716-46AE-4D56-9A30-08D4ADAAD63E}" dt="2020-02-10T18:32:25.609" v="570" actId="20577"/>
      <pc:docMkLst>
        <pc:docMk/>
      </pc:docMkLst>
      <pc:sldChg chg="addSp modSp mod setBg">
        <pc:chgData name="Richard Bellis" userId="72f15915-c201-487c-b5c0-0ca2a4a3eefb" providerId="ADAL" clId="{3CAD9716-46AE-4D56-9A30-08D4ADAAD63E}" dt="2020-02-10T18:31:22.800" v="393" actId="20577"/>
        <pc:sldMkLst>
          <pc:docMk/>
          <pc:sldMk cId="3552499118" sldId="274"/>
        </pc:sldMkLst>
        <pc:spChg chg="mod">
          <ac:chgData name="Richard Bellis" userId="72f15915-c201-487c-b5c0-0ca2a4a3eefb" providerId="ADAL" clId="{3CAD9716-46AE-4D56-9A30-08D4ADAAD63E}" dt="2020-02-10T18:27:34.835" v="13" actId="2711"/>
          <ac:spMkLst>
            <pc:docMk/>
            <pc:sldMk cId="3552499118" sldId="274"/>
            <ac:spMk id="2" creationId="{A6F20117-5A6A-4A3F-9011-7D3868BADF1A}"/>
          </ac:spMkLst>
        </pc:spChg>
        <pc:spChg chg="mod">
          <ac:chgData name="Richard Bellis" userId="72f15915-c201-487c-b5c0-0ca2a4a3eefb" providerId="ADAL" clId="{3CAD9716-46AE-4D56-9A30-08D4ADAAD63E}" dt="2020-02-10T18:31:22.800" v="393" actId="20577"/>
          <ac:spMkLst>
            <pc:docMk/>
            <pc:sldMk cId="3552499118" sldId="274"/>
            <ac:spMk id="3" creationId="{B3E2B231-56EC-4BD6-BF5E-F7ECBE0990CF}"/>
          </ac:spMkLst>
        </pc:spChg>
        <pc:picChg chg="add mod">
          <ac:chgData name="Richard Bellis" userId="72f15915-c201-487c-b5c0-0ca2a4a3eefb" providerId="ADAL" clId="{3CAD9716-46AE-4D56-9A30-08D4ADAAD63E}" dt="2020-02-10T18:27:21.901" v="1" actId="26606"/>
          <ac:picMkLst>
            <pc:docMk/>
            <pc:sldMk cId="3552499118" sldId="274"/>
            <ac:picMk id="4" creationId="{6C9259E3-DB92-4E37-AE64-50273C95761F}"/>
          </ac:picMkLst>
        </pc:picChg>
      </pc:sldChg>
      <pc:sldChg chg="modSp add">
        <pc:chgData name="Richard Bellis" userId="72f15915-c201-487c-b5c0-0ca2a4a3eefb" providerId="ADAL" clId="{3CAD9716-46AE-4D56-9A30-08D4ADAAD63E}" dt="2020-02-10T18:32:25.609" v="570" actId="20577"/>
        <pc:sldMkLst>
          <pc:docMk/>
          <pc:sldMk cId="1429541365" sldId="278"/>
        </pc:sldMkLst>
        <pc:spChg chg="mod">
          <ac:chgData name="Richard Bellis" userId="72f15915-c201-487c-b5c0-0ca2a4a3eefb" providerId="ADAL" clId="{3CAD9716-46AE-4D56-9A30-08D4ADAAD63E}" dt="2020-02-10T18:31:47.321" v="409" actId="20577"/>
          <ac:spMkLst>
            <pc:docMk/>
            <pc:sldMk cId="1429541365" sldId="278"/>
            <ac:spMk id="2" creationId="{29392F18-076A-4134-81AA-225F36FA752F}"/>
          </ac:spMkLst>
        </pc:spChg>
        <pc:spChg chg="mod">
          <ac:chgData name="Richard Bellis" userId="72f15915-c201-487c-b5c0-0ca2a4a3eefb" providerId="ADAL" clId="{3CAD9716-46AE-4D56-9A30-08D4ADAAD63E}" dt="2020-02-10T18:32:25.609" v="570" actId="20577"/>
          <ac:spMkLst>
            <pc:docMk/>
            <pc:sldMk cId="1429541365" sldId="278"/>
            <ac:spMk id="3" creationId="{82780E54-C84A-408C-82EE-10F6D7D4345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image" Target="../media/image16.svg"/><Relationship Id="rId1" Type="http://schemas.openxmlformats.org/officeDocument/2006/relationships/image" Target="../media/image19.png"/><Relationship Id="rId6" Type="http://schemas.openxmlformats.org/officeDocument/2006/relationships/image" Target="../media/image20.svg"/><Relationship Id="rId5" Type="http://schemas.openxmlformats.org/officeDocument/2006/relationships/image" Target="../media/image21.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4.svg"/><Relationship Id="rId2" Type="http://schemas.openxmlformats.org/officeDocument/2006/relationships/image" Target="../media/image16.svg"/><Relationship Id="rId1" Type="http://schemas.openxmlformats.org/officeDocument/2006/relationships/image" Target="../media/image23.png"/><Relationship Id="rId6" Type="http://schemas.openxmlformats.org/officeDocument/2006/relationships/image" Target="../media/image22.svg"/><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8.svg"/><Relationship Id="rId9" Type="http://schemas.openxmlformats.org/officeDocument/2006/relationships/image" Target="../media/image27.png"/></Relationships>
</file>

<file path=ppt/diagrams/_rels/data5.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43.svg"/><Relationship Id="rId1" Type="http://schemas.openxmlformats.org/officeDocument/2006/relationships/image" Target="../media/image32.png"/><Relationship Id="rId6" Type="http://schemas.openxmlformats.org/officeDocument/2006/relationships/image" Target="../media/image47.svg"/><Relationship Id="rId5" Type="http://schemas.openxmlformats.org/officeDocument/2006/relationships/image" Target="../media/image34.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A6D1B4-06C6-4B47-8F40-F811C1335C48}"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CC40A47C-FEFF-4B63-8885-42558EF42FE0}">
      <dgm:prSet custT="1"/>
      <dgm:spPr/>
      <dgm:t>
        <a:bodyPr/>
        <a:lstStyle/>
        <a:p>
          <a:r>
            <a:rPr lang="en-GB" sz="1800" dirty="0">
              <a:solidFill>
                <a:schemeClr val="tx1"/>
              </a:solidFill>
              <a:latin typeface="+mn-lt"/>
              <a:ea typeface="Verdana" panose="020B0604030504040204" pitchFamily="34" charset="0"/>
            </a:rPr>
            <a:t>In the twentieth century, psychoanalysis provided a new understanding and approach to hysteria</a:t>
          </a:r>
          <a:endParaRPr lang="en-US" sz="1800" dirty="0">
            <a:solidFill>
              <a:schemeClr val="tx1"/>
            </a:solidFill>
            <a:latin typeface="+mn-lt"/>
            <a:ea typeface="Verdana" panose="020B0604030504040204" pitchFamily="34" charset="0"/>
          </a:endParaRPr>
        </a:p>
      </dgm:t>
    </dgm:pt>
    <dgm:pt modelId="{8AAB0150-2E9C-4A46-86C1-893DA156F19C}" type="parTrans" cxnId="{2F627295-118D-41D3-94FF-C39C96995BCB}">
      <dgm:prSet/>
      <dgm:spPr/>
      <dgm:t>
        <a:bodyPr/>
        <a:lstStyle/>
        <a:p>
          <a:endParaRPr lang="en-US"/>
        </a:p>
      </dgm:t>
    </dgm:pt>
    <dgm:pt modelId="{A723712C-DA9C-4407-ABE1-F172309176CD}" type="sibTrans" cxnId="{2F627295-118D-41D3-94FF-C39C96995BCB}">
      <dgm:prSet/>
      <dgm:spPr/>
      <dgm:t>
        <a:bodyPr/>
        <a:lstStyle/>
        <a:p>
          <a:endParaRPr lang="en-US"/>
        </a:p>
      </dgm:t>
    </dgm:pt>
    <dgm:pt modelId="{228EFCB6-62EF-443F-B8B5-069EEA5EC3D1}">
      <dgm:prSet custT="1"/>
      <dgm:spPr/>
      <dgm:t>
        <a:bodyPr/>
        <a:lstStyle/>
        <a:p>
          <a:r>
            <a:rPr lang="en-GB" sz="1800" dirty="0">
              <a:solidFill>
                <a:schemeClr val="tx1"/>
              </a:solidFill>
              <a:latin typeface="+mn-lt"/>
              <a:ea typeface="Verdana" panose="020B0604030504040204" pitchFamily="34" charset="0"/>
            </a:rPr>
            <a:t>The ‘talking cure’ was developed by Sigmund Freud (1856–1939), his mentor Josef </a:t>
          </a:r>
          <a:r>
            <a:rPr lang="en-GB" sz="1800" dirty="0" err="1">
              <a:solidFill>
                <a:schemeClr val="tx1"/>
              </a:solidFill>
              <a:latin typeface="+mn-lt"/>
              <a:ea typeface="Verdana" panose="020B0604030504040204" pitchFamily="34" charset="0"/>
            </a:rPr>
            <a:t>Breurer</a:t>
          </a:r>
          <a:r>
            <a:rPr lang="en-GB" sz="1800" dirty="0">
              <a:solidFill>
                <a:schemeClr val="tx1"/>
              </a:solidFill>
              <a:latin typeface="+mn-lt"/>
              <a:ea typeface="Verdana" panose="020B0604030504040204" pitchFamily="34" charset="0"/>
            </a:rPr>
            <a:t> (1842–1925) and their patient ‘Anna O’ (1859–1936)</a:t>
          </a:r>
          <a:endParaRPr lang="en-US" sz="1800" dirty="0">
            <a:solidFill>
              <a:schemeClr val="tx1"/>
            </a:solidFill>
            <a:latin typeface="+mn-lt"/>
            <a:ea typeface="Verdana" panose="020B0604030504040204" pitchFamily="34" charset="0"/>
          </a:endParaRPr>
        </a:p>
      </dgm:t>
    </dgm:pt>
    <dgm:pt modelId="{66A6149C-A563-4A0F-95CE-3F1293593B0D}" type="parTrans" cxnId="{7A3ADCBE-560E-4AB0-AC65-6AEC39831580}">
      <dgm:prSet/>
      <dgm:spPr/>
      <dgm:t>
        <a:bodyPr/>
        <a:lstStyle/>
        <a:p>
          <a:endParaRPr lang="en-US"/>
        </a:p>
      </dgm:t>
    </dgm:pt>
    <dgm:pt modelId="{75C8028A-C1F7-45EB-9614-068887F79ACC}" type="sibTrans" cxnId="{7A3ADCBE-560E-4AB0-AC65-6AEC39831580}">
      <dgm:prSet/>
      <dgm:spPr/>
      <dgm:t>
        <a:bodyPr/>
        <a:lstStyle/>
        <a:p>
          <a:endParaRPr lang="en-US"/>
        </a:p>
      </dgm:t>
    </dgm:pt>
    <dgm:pt modelId="{9FB03B68-6831-4AFB-AAD4-C52E0D19BB81}">
      <dgm:prSet custT="1"/>
      <dgm:spPr/>
      <dgm:t>
        <a:bodyPr/>
        <a:lstStyle/>
        <a:p>
          <a:r>
            <a:rPr lang="en-GB" sz="1800" dirty="0">
              <a:solidFill>
                <a:schemeClr val="tx1"/>
              </a:solidFill>
              <a:latin typeface="+mn-lt"/>
              <a:ea typeface="Verdana" panose="020B0604030504040204" pitchFamily="34" charset="0"/>
            </a:rPr>
            <a:t>Talking about symptoms’ onset then tracing them back to a traumatic event would trigger a catharsis that would make the symptoms disappear</a:t>
          </a:r>
          <a:endParaRPr lang="en-US" sz="1800" dirty="0">
            <a:solidFill>
              <a:schemeClr val="tx1"/>
            </a:solidFill>
            <a:latin typeface="+mn-lt"/>
            <a:ea typeface="Verdana" panose="020B0604030504040204" pitchFamily="34" charset="0"/>
          </a:endParaRPr>
        </a:p>
      </dgm:t>
    </dgm:pt>
    <dgm:pt modelId="{EA8993C6-D41B-4EC1-B7BB-DAFD84F786B1}" type="parTrans" cxnId="{63978ADE-32E1-47DD-9B76-EA9FFE416019}">
      <dgm:prSet/>
      <dgm:spPr/>
      <dgm:t>
        <a:bodyPr/>
        <a:lstStyle/>
        <a:p>
          <a:endParaRPr lang="en-US"/>
        </a:p>
      </dgm:t>
    </dgm:pt>
    <dgm:pt modelId="{3083951F-CF53-4FF7-9835-982826998D3C}" type="sibTrans" cxnId="{63978ADE-32E1-47DD-9B76-EA9FFE416019}">
      <dgm:prSet/>
      <dgm:spPr/>
      <dgm:t>
        <a:bodyPr/>
        <a:lstStyle/>
        <a:p>
          <a:endParaRPr lang="en-US"/>
        </a:p>
      </dgm:t>
    </dgm:pt>
    <dgm:pt modelId="{11062F64-B178-4850-B801-589E4FF07C1E}">
      <dgm:prSet custT="1"/>
      <dgm:spPr/>
      <dgm:t>
        <a:bodyPr/>
        <a:lstStyle/>
        <a:p>
          <a:r>
            <a:rPr lang="en-GB" sz="1800" dirty="0">
              <a:solidFill>
                <a:schemeClr val="tx1"/>
              </a:solidFill>
              <a:latin typeface="+mn-lt"/>
              <a:ea typeface="Verdana" panose="020B0604030504040204" pitchFamily="34" charset="0"/>
            </a:rPr>
            <a:t>Freud argued that the symptoms were somatic expressions of psychological distress, often of a sexual nature</a:t>
          </a:r>
          <a:endParaRPr lang="en-US" sz="1800" dirty="0">
            <a:solidFill>
              <a:schemeClr val="tx1"/>
            </a:solidFill>
            <a:latin typeface="+mn-lt"/>
            <a:ea typeface="Verdana" panose="020B0604030504040204" pitchFamily="34" charset="0"/>
          </a:endParaRPr>
        </a:p>
      </dgm:t>
    </dgm:pt>
    <dgm:pt modelId="{43F52315-DA35-4D4E-B401-FE26106A6A41}" type="parTrans" cxnId="{0C70589F-5BAB-4C2A-BBBC-539DDE9689A3}">
      <dgm:prSet/>
      <dgm:spPr/>
      <dgm:t>
        <a:bodyPr/>
        <a:lstStyle/>
        <a:p>
          <a:endParaRPr lang="en-US"/>
        </a:p>
      </dgm:t>
    </dgm:pt>
    <dgm:pt modelId="{509BDEF3-3702-43F8-A23D-DB029E99E167}" type="sibTrans" cxnId="{0C70589F-5BAB-4C2A-BBBC-539DDE9689A3}">
      <dgm:prSet/>
      <dgm:spPr/>
      <dgm:t>
        <a:bodyPr/>
        <a:lstStyle/>
        <a:p>
          <a:endParaRPr lang="en-US"/>
        </a:p>
      </dgm:t>
    </dgm:pt>
    <dgm:pt modelId="{38539F77-AA89-45FF-BBE4-AEE4793934C7}" type="pres">
      <dgm:prSet presAssocID="{39A6D1B4-06C6-4B47-8F40-F811C1335C48}" presName="root" presStyleCnt="0">
        <dgm:presLayoutVars>
          <dgm:dir/>
          <dgm:resizeHandles val="exact"/>
        </dgm:presLayoutVars>
      </dgm:prSet>
      <dgm:spPr/>
      <dgm:t>
        <a:bodyPr/>
        <a:lstStyle/>
        <a:p>
          <a:endParaRPr lang="en-GB"/>
        </a:p>
      </dgm:t>
    </dgm:pt>
    <dgm:pt modelId="{8F8EF432-CBDD-4421-B1FC-F4751D6C759E}" type="pres">
      <dgm:prSet presAssocID="{39A6D1B4-06C6-4B47-8F40-F811C1335C48}" presName="container" presStyleCnt="0">
        <dgm:presLayoutVars>
          <dgm:dir/>
          <dgm:resizeHandles val="exact"/>
        </dgm:presLayoutVars>
      </dgm:prSet>
      <dgm:spPr/>
    </dgm:pt>
    <dgm:pt modelId="{D3F5CC45-E515-4A0C-81A3-E7B324CFDCDC}" type="pres">
      <dgm:prSet presAssocID="{CC40A47C-FEFF-4B63-8885-42558EF42FE0}" presName="compNode" presStyleCnt="0"/>
      <dgm:spPr/>
    </dgm:pt>
    <dgm:pt modelId="{F363E9E2-DF60-4742-B1A2-F0970A8ACFD3}" type="pres">
      <dgm:prSet presAssocID="{CC40A47C-FEFF-4B63-8885-42558EF42FE0}" presName="iconBgRect" presStyleLbl="bgShp" presStyleIdx="0" presStyleCnt="4"/>
      <dgm:spPr/>
    </dgm:pt>
    <dgm:pt modelId="{F1C5AFED-01F6-4581-BECE-C12782589531}" type="pres">
      <dgm:prSet presAssocID="{CC40A47C-FEFF-4B63-8885-42558EF42FE0}"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Light Bulb and Gear"/>
        </a:ext>
      </dgm:extLst>
    </dgm:pt>
    <dgm:pt modelId="{1A2D4566-7189-404E-B8A5-4C24981EB0F4}" type="pres">
      <dgm:prSet presAssocID="{CC40A47C-FEFF-4B63-8885-42558EF42FE0}" presName="spaceRect" presStyleCnt="0"/>
      <dgm:spPr/>
    </dgm:pt>
    <dgm:pt modelId="{AE4283E4-E026-4EA5-B754-BB781A984B55}" type="pres">
      <dgm:prSet presAssocID="{CC40A47C-FEFF-4B63-8885-42558EF42FE0}" presName="textRect" presStyleLbl="revTx" presStyleIdx="0" presStyleCnt="4">
        <dgm:presLayoutVars>
          <dgm:chMax val="1"/>
          <dgm:chPref val="1"/>
        </dgm:presLayoutVars>
      </dgm:prSet>
      <dgm:spPr/>
      <dgm:t>
        <a:bodyPr/>
        <a:lstStyle/>
        <a:p>
          <a:endParaRPr lang="en-GB"/>
        </a:p>
      </dgm:t>
    </dgm:pt>
    <dgm:pt modelId="{CB14BAA7-F909-475D-BBDE-FC615DBCDB74}" type="pres">
      <dgm:prSet presAssocID="{A723712C-DA9C-4407-ABE1-F172309176CD}" presName="sibTrans" presStyleLbl="sibTrans2D1" presStyleIdx="0" presStyleCnt="0"/>
      <dgm:spPr/>
      <dgm:t>
        <a:bodyPr/>
        <a:lstStyle/>
        <a:p>
          <a:endParaRPr lang="en-GB"/>
        </a:p>
      </dgm:t>
    </dgm:pt>
    <dgm:pt modelId="{16C7632C-D50A-4ADA-B50B-754810C18AC7}" type="pres">
      <dgm:prSet presAssocID="{228EFCB6-62EF-443F-B8B5-069EEA5EC3D1}" presName="compNode" presStyleCnt="0"/>
      <dgm:spPr/>
    </dgm:pt>
    <dgm:pt modelId="{3F9FCDEC-EC12-47EA-A863-00BEBD3717D0}" type="pres">
      <dgm:prSet presAssocID="{228EFCB6-62EF-443F-B8B5-069EEA5EC3D1}" presName="iconBgRect" presStyleLbl="bgShp" presStyleIdx="1" presStyleCnt="4"/>
      <dgm:spPr/>
    </dgm:pt>
    <dgm:pt modelId="{F21EF1D6-87EC-48B0-A2DE-15F4A543F0EE}" type="pres">
      <dgm:prSet presAssocID="{228EFCB6-62EF-443F-B8B5-069EEA5EC3D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Skeleton"/>
        </a:ext>
      </dgm:extLst>
    </dgm:pt>
    <dgm:pt modelId="{8245AD5A-766A-4793-978D-ACB5E7026AE5}" type="pres">
      <dgm:prSet presAssocID="{228EFCB6-62EF-443F-B8B5-069EEA5EC3D1}" presName="spaceRect" presStyleCnt="0"/>
      <dgm:spPr/>
    </dgm:pt>
    <dgm:pt modelId="{79FB71B7-C74A-42B4-B132-9269B5CE916B}" type="pres">
      <dgm:prSet presAssocID="{228EFCB6-62EF-443F-B8B5-069EEA5EC3D1}" presName="textRect" presStyleLbl="revTx" presStyleIdx="1" presStyleCnt="4">
        <dgm:presLayoutVars>
          <dgm:chMax val="1"/>
          <dgm:chPref val="1"/>
        </dgm:presLayoutVars>
      </dgm:prSet>
      <dgm:spPr/>
      <dgm:t>
        <a:bodyPr/>
        <a:lstStyle/>
        <a:p>
          <a:endParaRPr lang="en-GB"/>
        </a:p>
      </dgm:t>
    </dgm:pt>
    <dgm:pt modelId="{79A3A03A-6483-4B7B-B16D-F9C2549C451E}" type="pres">
      <dgm:prSet presAssocID="{75C8028A-C1F7-45EB-9614-068887F79ACC}" presName="sibTrans" presStyleLbl="sibTrans2D1" presStyleIdx="0" presStyleCnt="0"/>
      <dgm:spPr/>
      <dgm:t>
        <a:bodyPr/>
        <a:lstStyle/>
        <a:p>
          <a:endParaRPr lang="en-GB"/>
        </a:p>
      </dgm:t>
    </dgm:pt>
    <dgm:pt modelId="{05F803B2-E27F-467B-B1B1-FFA259128450}" type="pres">
      <dgm:prSet presAssocID="{9FB03B68-6831-4AFB-AAD4-C52E0D19BB81}" presName="compNode" presStyleCnt="0"/>
      <dgm:spPr/>
    </dgm:pt>
    <dgm:pt modelId="{DFB02B4A-0BC4-4591-B64C-E634A9F870BD}" type="pres">
      <dgm:prSet presAssocID="{9FB03B68-6831-4AFB-AAD4-C52E0D19BB81}" presName="iconBgRect" presStyleLbl="bgShp" presStyleIdx="2" presStyleCnt="4"/>
      <dgm:spPr/>
    </dgm:pt>
    <dgm:pt modelId="{0C4583F6-607D-4170-9272-4A290DB5B48B}" type="pres">
      <dgm:prSet presAssocID="{9FB03B68-6831-4AFB-AAD4-C52E0D19BB81}"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Brain in head"/>
        </a:ext>
      </dgm:extLst>
    </dgm:pt>
    <dgm:pt modelId="{160EC4F2-4A88-4B30-B36A-7D4D4262BC62}" type="pres">
      <dgm:prSet presAssocID="{9FB03B68-6831-4AFB-AAD4-C52E0D19BB81}" presName="spaceRect" presStyleCnt="0"/>
      <dgm:spPr/>
    </dgm:pt>
    <dgm:pt modelId="{3A8B50E5-8BFF-4569-BBC3-6E9A30E60D50}" type="pres">
      <dgm:prSet presAssocID="{9FB03B68-6831-4AFB-AAD4-C52E0D19BB81}" presName="textRect" presStyleLbl="revTx" presStyleIdx="2" presStyleCnt="4">
        <dgm:presLayoutVars>
          <dgm:chMax val="1"/>
          <dgm:chPref val="1"/>
        </dgm:presLayoutVars>
      </dgm:prSet>
      <dgm:spPr/>
      <dgm:t>
        <a:bodyPr/>
        <a:lstStyle/>
        <a:p>
          <a:endParaRPr lang="en-GB"/>
        </a:p>
      </dgm:t>
    </dgm:pt>
    <dgm:pt modelId="{A39E9AC5-074B-4B09-B36E-11D9DFB39C33}" type="pres">
      <dgm:prSet presAssocID="{3083951F-CF53-4FF7-9835-982826998D3C}" presName="sibTrans" presStyleLbl="sibTrans2D1" presStyleIdx="0" presStyleCnt="0"/>
      <dgm:spPr/>
      <dgm:t>
        <a:bodyPr/>
        <a:lstStyle/>
        <a:p>
          <a:endParaRPr lang="en-GB"/>
        </a:p>
      </dgm:t>
    </dgm:pt>
    <dgm:pt modelId="{6F4347F7-FAAE-4B61-ABE5-C115565A0AC0}" type="pres">
      <dgm:prSet presAssocID="{11062F64-B178-4850-B801-589E4FF07C1E}" presName="compNode" presStyleCnt="0"/>
      <dgm:spPr/>
    </dgm:pt>
    <dgm:pt modelId="{712AD0D9-01F7-4E01-8FCB-D4DFD3F82033}" type="pres">
      <dgm:prSet presAssocID="{11062F64-B178-4850-B801-589E4FF07C1E}" presName="iconBgRect" presStyleLbl="bgShp" presStyleIdx="3" presStyleCnt="4"/>
      <dgm:spPr/>
    </dgm:pt>
    <dgm:pt modelId="{B49C9CE6-3171-4FCF-A97A-EE955757F29D}" type="pres">
      <dgm:prSet presAssocID="{11062F64-B178-4850-B801-589E4FF07C1E}"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Brain"/>
        </a:ext>
      </dgm:extLst>
    </dgm:pt>
    <dgm:pt modelId="{32D0FEF6-6988-45D8-936B-4BF0A7338923}" type="pres">
      <dgm:prSet presAssocID="{11062F64-B178-4850-B801-589E4FF07C1E}" presName="spaceRect" presStyleCnt="0"/>
      <dgm:spPr/>
    </dgm:pt>
    <dgm:pt modelId="{0F40820D-9D54-492F-9AE2-82369425D945}" type="pres">
      <dgm:prSet presAssocID="{11062F64-B178-4850-B801-589E4FF07C1E}" presName="textRect" presStyleLbl="revTx" presStyleIdx="3" presStyleCnt="4">
        <dgm:presLayoutVars>
          <dgm:chMax val="1"/>
          <dgm:chPref val="1"/>
        </dgm:presLayoutVars>
      </dgm:prSet>
      <dgm:spPr/>
      <dgm:t>
        <a:bodyPr/>
        <a:lstStyle/>
        <a:p>
          <a:endParaRPr lang="en-GB"/>
        </a:p>
      </dgm:t>
    </dgm:pt>
  </dgm:ptLst>
  <dgm:cxnLst>
    <dgm:cxn modelId="{B55988FF-DF9A-4D25-98CA-6833C4A7ADB7}" type="presOf" srcId="{A723712C-DA9C-4407-ABE1-F172309176CD}" destId="{CB14BAA7-F909-475D-BBDE-FC615DBCDB74}" srcOrd="0" destOrd="0" presId="urn:microsoft.com/office/officeart/2018/2/layout/IconCircleList"/>
    <dgm:cxn modelId="{63978ADE-32E1-47DD-9B76-EA9FFE416019}" srcId="{39A6D1B4-06C6-4B47-8F40-F811C1335C48}" destId="{9FB03B68-6831-4AFB-AAD4-C52E0D19BB81}" srcOrd="2" destOrd="0" parTransId="{EA8993C6-D41B-4EC1-B7BB-DAFD84F786B1}" sibTransId="{3083951F-CF53-4FF7-9835-982826998D3C}"/>
    <dgm:cxn modelId="{646FFDEE-E3E2-4A08-9CED-AAA11386792E}" type="presOf" srcId="{228EFCB6-62EF-443F-B8B5-069EEA5EC3D1}" destId="{79FB71B7-C74A-42B4-B132-9269B5CE916B}" srcOrd="0" destOrd="0" presId="urn:microsoft.com/office/officeart/2018/2/layout/IconCircleList"/>
    <dgm:cxn modelId="{E7FA65D4-C5CE-4EF4-B0D6-42B38CC35E7B}" type="presOf" srcId="{39A6D1B4-06C6-4B47-8F40-F811C1335C48}" destId="{38539F77-AA89-45FF-BBE4-AEE4793934C7}" srcOrd="0" destOrd="0" presId="urn:microsoft.com/office/officeart/2018/2/layout/IconCircleList"/>
    <dgm:cxn modelId="{2F627295-118D-41D3-94FF-C39C96995BCB}" srcId="{39A6D1B4-06C6-4B47-8F40-F811C1335C48}" destId="{CC40A47C-FEFF-4B63-8885-42558EF42FE0}" srcOrd="0" destOrd="0" parTransId="{8AAB0150-2E9C-4A46-86C1-893DA156F19C}" sibTransId="{A723712C-DA9C-4407-ABE1-F172309176CD}"/>
    <dgm:cxn modelId="{DA05CFE8-941B-4E1D-8E4A-B598ECF70578}" type="presOf" srcId="{9FB03B68-6831-4AFB-AAD4-C52E0D19BB81}" destId="{3A8B50E5-8BFF-4569-BBC3-6E9A30E60D50}" srcOrd="0" destOrd="0" presId="urn:microsoft.com/office/officeart/2018/2/layout/IconCircleList"/>
    <dgm:cxn modelId="{297F1D50-1EC4-47C3-9748-54574B92E02D}" type="presOf" srcId="{11062F64-B178-4850-B801-589E4FF07C1E}" destId="{0F40820D-9D54-492F-9AE2-82369425D945}" srcOrd="0" destOrd="0" presId="urn:microsoft.com/office/officeart/2018/2/layout/IconCircleList"/>
    <dgm:cxn modelId="{CA914E13-563D-4FE2-800A-447D6F51FF26}" type="presOf" srcId="{CC40A47C-FEFF-4B63-8885-42558EF42FE0}" destId="{AE4283E4-E026-4EA5-B754-BB781A984B55}" srcOrd="0" destOrd="0" presId="urn:microsoft.com/office/officeart/2018/2/layout/IconCircleList"/>
    <dgm:cxn modelId="{0C70589F-5BAB-4C2A-BBBC-539DDE9689A3}" srcId="{39A6D1B4-06C6-4B47-8F40-F811C1335C48}" destId="{11062F64-B178-4850-B801-589E4FF07C1E}" srcOrd="3" destOrd="0" parTransId="{43F52315-DA35-4D4E-B401-FE26106A6A41}" sibTransId="{509BDEF3-3702-43F8-A23D-DB029E99E167}"/>
    <dgm:cxn modelId="{AA4939E4-BCEA-4513-8521-0F677D32D1B5}" type="presOf" srcId="{75C8028A-C1F7-45EB-9614-068887F79ACC}" destId="{79A3A03A-6483-4B7B-B16D-F9C2549C451E}" srcOrd="0" destOrd="0" presId="urn:microsoft.com/office/officeart/2018/2/layout/IconCircleList"/>
    <dgm:cxn modelId="{7A3ADCBE-560E-4AB0-AC65-6AEC39831580}" srcId="{39A6D1B4-06C6-4B47-8F40-F811C1335C48}" destId="{228EFCB6-62EF-443F-B8B5-069EEA5EC3D1}" srcOrd="1" destOrd="0" parTransId="{66A6149C-A563-4A0F-95CE-3F1293593B0D}" sibTransId="{75C8028A-C1F7-45EB-9614-068887F79ACC}"/>
    <dgm:cxn modelId="{61144E78-0117-4CE3-B5F4-B1B5E7A60DFA}" type="presOf" srcId="{3083951F-CF53-4FF7-9835-982826998D3C}" destId="{A39E9AC5-074B-4B09-B36E-11D9DFB39C33}" srcOrd="0" destOrd="0" presId="urn:microsoft.com/office/officeart/2018/2/layout/IconCircleList"/>
    <dgm:cxn modelId="{270260B2-6A50-4575-A7C1-EC9BBE507DB9}" type="presParOf" srcId="{38539F77-AA89-45FF-BBE4-AEE4793934C7}" destId="{8F8EF432-CBDD-4421-B1FC-F4751D6C759E}" srcOrd="0" destOrd="0" presId="urn:microsoft.com/office/officeart/2018/2/layout/IconCircleList"/>
    <dgm:cxn modelId="{51347481-3B28-4D72-A7D3-E0E902600B1A}" type="presParOf" srcId="{8F8EF432-CBDD-4421-B1FC-F4751D6C759E}" destId="{D3F5CC45-E515-4A0C-81A3-E7B324CFDCDC}" srcOrd="0" destOrd="0" presId="urn:microsoft.com/office/officeart/2018/2/layout/IconCircleList"/>
    <dgm:cxn modelId="{F60D0982-5184-49A5-8808-33CEA467FB93}" type="presParOf" srcId="{D3F5CC45-E515-4A0C-81A3-E7B324CFDCDC}" destId="{F363E9E2-DF60-4742-B1A2-F0970A8ACFD3}" srcOrd="0" destOrd="0" presId="urn:microsoft.com/office/officeart/2018/2/layout/IconCircleList"/>
    <dgm:cxn modelId="{1F9D86C9-63F5-4397-B710-3144975F21AC}" type="presParOf" srcId="{D3F5CC45-E515-4A0C-81A3-E7B324CFDCDC}" destId="{F1C5AFED-01F6-4581-BECE-C12782589531}" srcOrd="1" destOrd="0" presId="urn:microsoft.com/office/officeart/2018/2/layout/IconCircleList"/>
    <dgm:cxn modelId="{377CAAA0-3CBD-4226-AAB4-537FE5C46027}" type="presParOf" srcId="{D3F5CC45-E515-4A0C-81A3-E7B324CFDCDC}" destId="{1A2D4566-7189-404E-B8A5-4C24981EB0F4}" srcOrd="2" destOrd="0" presId="urn:microsoft.com/office/officeart/2018/2/layout/IconCircleList"/>
    <dgm:cxn modelId="{AEC5BBD1-742A-458B-8CF9-8FA19A41DFEC}" type="presParOf" srcId="{D3F5CC45-E515-4A0C-81A3-E7B324CFDCDC}" destId="{AE4283E4-E026-4EA5-B754-BB781A984B55}" srcOrd="3" destOrd="0" presId="urn:microsoft.com/office/officeart/2018/2/layout/IconCircleList"/>
    <dgm:cxn modelId="{151D0246-2345-41FD-92F6-54703B2DC18B}" type="presParOf" srcId="{8F8EF432-CBDD-4421-B1FC-F4751D6C759E}" destId="{CB14BAA7-F909-475D-BBDE-FC615DBCDB74}" srcOrd="1" destOrd="0" presId="urn:microsoft.com/office/officeart/2018/2/layout/IconCircleList"/>
    <dgm:cxn modelId="{AAEC1E7B-77C2-48AB-A244-E2B82323A217}" type="presParOf" srcId="{8F8EF432-CBDD-4421-B1FC-F4751D6C759E}" destId="{16C7632C-D50A-4ADA-B50B-754810C18AC7}" srcOrd="2" destOrd="0" presId="urn:microsoft.com/office/officeart/2018/2/layout/IconCircleList"/>
    <dgm:cxn modelId="{79704713-9088-4B80-9005-00AB4FDE9F5B}" type="presParOf" srcId="{16C7632C-D50A-4ADA-B50B-754810C18AC7}" destId="{3F9FCDEC-EC12-47EA-A863-00BEBD3717D0}" srcOrd="0" destOrd="0" presId="urn:microsoft.com/office/officeart/2018/2/layout/IconCircleList"/>
    <dgm:cxn modelId="{491063E0-7451-4A26-A9FD-AA5E3392EF6A}" type="presParOf" srcId="{16C7632C-D50A-4ADA-B50B-754810C18AC7}" destId="{F21EF1D6-87EC-48B0-A2DE-15F4A543F0EE}" srcOrd="1" destOrd="0" presId="urn:microsoft.com/office/officeart/2018/2/layout/IconCircleList"/>
    <dgm:cxn modelId="{1A2A0A21-084A-4BED-9138-9920E836C09C}" type="presParOf" srcId="{16C7632C-D50A-4ADA-B50B-754810C18AC7}" destId="{8245AD5A-766A-4793-978D-ACB5E7026AE5}" srcOrd="2" destOrd="0" presId="urn:microsoft.com/office/officeart/2018/2/layout/IconCircleList"/>
    <dgm:cxn modelId="{53E5D43F-383B-44C8-B239-EA9825C52E54}" type="presParOf" srcId="{16C7632C-D50A-4ADA-B50B-754810C18AC7}" destId="{79FB71B7-C74A-42B4-B132-9269B5CE916B}" srcOrd="3" destOrd="0" presId="urn:microsoft.com/office/officeart/2018/2/layout/IconCircleList"/>
    <dgm:cxn modelId="{BCECCBE0-A3F5-4148-93F9-A054B54CFC39}" type="presParOf" srcId="{8F8EF432-CBDD-4421-B1FC-F4751D6C759E}" destId="{79A3A03A-6483-4B7B-B16D-F9C2549C451E}" srcOrd="3" destOrd="0" presId="urn:microsoft.com/office/officeart/2018/2/layout/IconCircleList"/>
    <dgm:cxn modelId="{A795670F-858F-44F5-9E73-D0C622C4E952}" type="presParOf" srcId="{8F8EF432-CBDD-4421-B1FC-F4751D6C759E}" destId="{05F803B2-E27F-467B-B1B1-FFA259128450}" srcOrd="4" destOrd="0" presId="urn:microsoft.com/office/officeart/2018/2/layout/IconCircleList"/>
    <dgm:cxn modelId="{BC6BFB73-D29D-49FC-9E45-E8FF6F8C369B}" type="presParOf" srcId="{05F803B2-E27F-467B-B1B1-FFA259128450}" destId="{DFB02B4A-0BC4-4591-B64C-E634A9F870BD}" srcOrd="0" destOrd="0" presId="urn:microsoft.com/office/officeart/2018/2/layout/IconCircleList"/>
    <dgm:cxn modelId="{EEE72AFF-5583-4BF8-9272-7687BA8FE4A9}" type="presParOf" srcId="{05F803B2-E27F-467B-B1B1-FFA259128450}" destId="{0C4583F6-607D-4170-9272-4A290DB5B48B}" srcOrd="1" destOrd="0" presId="urn:microsoft.com/office/officeart/2018/2/layout/IconCircleList"/>
    <dgm:cxn modelId="{9E33A4DB-8086-40B7-9E9A-D50A4508C130}" type="presParOf" srcId="{05F803B2-E27F-467B-B1B1-FFA259128450}" destId="{160EC4F2-4A88-4B30-B36A-7D4D4262BC62}" srcOrd="2" destOrd="0" presId="urn:microsoft.com/office/officeart/2018/2/layout/IconCircleList"/>
    <dgm:cxn modelId="{301BABFF-2511-4136-A5CC-7FD85B25A316}" type="presParOf" srcId="{05F803B2-E27F-467B-B1B1-FFA259128450}" destId="{3A8B50E5-8BFF-4569-BBC3-6E9A30E60D50}" srcOrd="3" destOrd="0" presId="urn:microsoft.com/office/officeart/2018/2/layout/IconCircleList"/>
    <dgm:cxn modelId="{9D8154AA-D428-4830-AD82-82559F65038C}" type="presParOf" srcId="{8F8EF432-CBDD-4421-B1FC-F4751D6C759E}" destId="{A39E9AC5-074B-4B09-B36E-11D9DFB39C33}" srcOrd="5" destOrd="0" presId="urn:microsoft.com/office/officeart/2018/2/layout/IconCircleList"/>
    <dgm:cxn modelId="{A7686ED1-677B-4FD1-ACDA-CA41FA3072B9}" type="presParOf" srcId="{8F8EF432-CBDD-4421-B1FC-F4751D6C759E}" destId="{6F4347F7-FAAE-4B61-ABE5-C115565A0AC0}" srcOrd="6" destOrd="0" presId="urn:microsoft.com/office/officeart/2018/2/layout/IconCircleList"/>
    <dgm:cxn modelId="{196F7E00-95E5-4B54-A699-B02B8B52BF77}" type="presParOf" srcId="{6F4347F7-FAAE-4B61-ABE5-C115565A0AC0}" destId="{712AD0D9-01F7-4E01-8FCB-D4DFD3F82033}" srcOrd="0" destOrd="0" presId="urn:microsoft.com/office/officeart/2018/2/layout/IconCircleList"/>
    <dgm:cxn modelId="{D0BF2CFD-9F4E-49CB-8E76-E8DD4873AEDE}" type="presParOf" srcId="{6F4347F7-FAAE-4B61-ABE5-C115565A0AC0}" destId="{B49C9CE6-3171-4FCF-A97A-EE955757F29D}" srcOrd="1" destOrd="0" presId="urn:microsoft.com/office/officeart/2018/2/layout/IconCircleList"/>
    <dgm:cxn modelId="{2C702D10-C8F0-4C4E-BAF3-88903483D50A}" type="presParOf" srcId="{6F4347F7-FAAE-4B61-ABE5-C115565A0AC0}" destId="{32D0FEF6-6988-45D8-936B-4BF0A7338923}" srcOrd="2" destOrd="0" presId="urn:microsoft.com/office/officeart/2018/2/layout/IconCircleList"/>
    <dgm:cxn modelId="{9C0781D6-2BFB-4368-A574-CFBDDE5F2FAD}" type="presParOf" srcId="{6F4347F7-FAAE-4B61-ABE5-C115565A0AC0}" destId="{0F40820D-9D54-492F-9AE2-82369425D94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2B837E-9796-408F-BEB0-A0435B1DEDC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583825F-73B7-4013-9638-F14545ECCF30}">
      <dgm:prSet custT="1"/>
      <dgm:spPr/>
      <dgm:t>
        <a:bodyPr/>
        <a:lstStyle/>
        <a:p>
          <a:r>
            <a:rPr lang="en-GB" sz="1800" dirty="0">
              <a:latin typeface="+mn-lt"/>
              <a:ea typeface="Verdana" panose="020B0604030504040204" pitchFamily="34" charset="0"/>
            </a:rPr>
            <a:t>Freud’s theories enjoyed an enormous vogue in the early twentieth century</a:t>
          </a:r>
          <a:endParaRPr lang="en-US" sz="1800" dirty="0">
            <a:latin typeface="+mn-lt"/>
            <a:ea typeface="Verdana" panose="020B0604030504040204" pitchFamily="34" charset="0"/>
          </a:endParaRPr>
        </a:p>
      </dgm:t>
    </dgm:pt>
    <dgm:pt modelId="{F72009C7-4C31-4A90-9C8C-4917105EB9A6}" type="parTrans" cxnId="{7E14152F-217B-4337-BFA7-19E937A36C10}">
      <dgm:prSet/>
      <dgm:spPr/>
      <dgm:t>
        <a:bodyPr/>
        <a:lstStyle/>
        <a:p>
          <a:endParaRPr lang="en-US"/>
        </a:p>
      </dgm:t>
    </dgm:pt>
    <dgm:pt modelId="{62548461-CDD5-4601-97DA-5A250FE91791}" type="sibTrans" cxnId="{7E14152F-217B-4337-BFA7-19E937A36C10}">
      <dgm:prSet/>
      <dgm:spPr/>
      <dgm:t>
        <a:bodyPr/>
        <a:lstStyle/>
        <a:p>
          <a:endParaRPr lang="en-US"/>
        </a:p>
      </dgm:t>
    </dgm:pt>
    <dgm:pt modelId="{D544AFD9-5A09-461C-B4F7-18D4FED85EF6}">
      <dgm:prSet custT="1"/>
      <dgm:spPr/>
      <dgm:t>
        <a:bodyPr/>
        <a:lstStyle/>
        <a:p>
          <a:r>
            <a:rPr lang="en-GB" sz="1800" dirty="0">
              <a:latin typeface="+mn-lt"/>
              <a:ea typeface="Verdana" panose="020B0604030504040204" pitchFamily="34" charset="0"/>
            </a:rPr>
            <a:t>Became undermined by their pseudoscientific nature (all opposition to the theory could be explained by the theory)</a:t>
          </a:r>
          <a:endParaRPr lang="en-US" sz="1800" dirty="0">
            <a:latin typeface="+mn-lt"/>
            <a:ea typeface="Verdana" panose="020B0604030504040204" pitchFamily="34" charset="0"/>
          </a:endParaRPr>
        </a:p>
      </dgm:t>
    </dgm:pt>
    <dgm:pt modelId="{9F96566A-6DA9-4674-B5DE-B7F1E3BE68E4}" type="parTrans" cxnId="{490378EA-00BF-40F9-B474-3A5D2C50CD0B}">
      <dgm:prSet/>
      <dgm:spPr/>
      <dgm:t>
        <a:bodyPr/>
        <a:lstStyle/>
        <a:p>
          <a:endParaRPr lang="en-US"/>
        </a:p>
      </dgm:t>
    </dgm:pt>
    <dgm:pt modelId="{600860E6-5478-474A-962D-16FB6CE209CC}" type="sibTrans" cxnId="{490378EA-00BF-40F9-B474-3A5D2C50CD0B}">
      <dgm:prSet/>
      <dgm:spPr/>
      <dgm:t>
        <a:bodyPr/>
        <a:lstStyle/>
        <a:p>
          <a:endParaRPr lang="en-US"/>
        </a:p>
      </dgm:t>
    </dgm:pt>
    <dgm:pt modelId="{7674F5BA-150F-4A28-94D4-7762641F420E}">
      <dgm:prSet custT="1"/>
      <dgm:spPr/>
      <dgm:t>
        <a:bodyPr/>
        <a:lstStyle/>
        <a:p>
          <a:r>
            <a:rPr lang="en-GB" sz="1800" dirty="0">
              <a:latin typeface="+mn-lt"/>
              <a:ea typeface="Verdana" panose="020B0604030504040204" pitchFamily="34" charset="0"/>
            </a:rPr>
            <a:t>New problems in psychiatry emerged, such as shell shock</a:t>
          </a:r>
          <a:endParaRPr lang="en-US" sz="1800" dirty="0">
            <a:latin typeface="+mn-lt"/>
            <a:ea typeface="Verdana" panose="020B0604030504040204" pitchFamily="34" charset="0"/>
          </a:endParaRPr>
        </a:p>
      </dgm:t>
    </dgm:pt>
    <dgm:pt modelId="{92A42DC9-5E88-4BD1-A9DC-8CAE28D8C7B9}" type="parTrans" cxnId="{EE7C07DB-7245-457F-8BE7-D03EE19A58AD}">
      <dgm:prSet/>
      <dgm:spPr/>
      <dgm:t>
        <a:bodyPr/>
        <a:lstStyle/>
        <a:p>
          <a:endParaRPr lang="en-US"/>
        </a:p>
      </dgm:t>
    </dgm:pt>
    <dgm:pt modelId="{B2DF6E28-AADC-40BB-80A2-57E58E9B8069}" type="sibTrans" cxnId="{EE7C07DB-7245-457F-8BE7-D03EE19A58AD}">
      <dgm:prSet/>
      <dgm:spPr/>
      <dgm:t>
        <a:bodyPr/>
        <a:lstStyle/>
        <a:p>
          <a:endParaRPr lang="en-US"/>
        </a:p>
      </dgm:t>
    </dgm:pt>
    <dgm:pt modelId="{C9E775FA-3EBB-4589-83D4-BA63C7218E1C}">
      <dgm:prSet custT="1"/>
      <dgm:spPr/>
      <dgm:t>
        <a:bodyPr/>
        <a:lstStyle/>
        <a:p>
          <a:r>
            <a:rPr lang="en-GB" sz="1800" dirty="0">
              <a:latin typeface="+mn-lt"/>
              <a:ea typeface="Verdana" panose="020B0604030504040204" pitchFamily="34" charset="0"/>
            </a:rPr>
            <a:t>Women’s sexuality came to be understood differently</a:t>
          </a:r>
          <a:endParaRPr lang="en-US" sz="1800" dirty="0">
            <a:latin typeface="+mn-lt"/>
            <a:ea typeface="Verdana" panose="020B0604030504040204" pitchFamily="34" charset="0"/>
          </a:endParaRPr>
        </a:p>
      </dgm:t>
    </dgm:pt>
    <dgm:pt modelId="{4A3CD7B8-7848-400B-B97A-146723C745A1}" type="parTrans" cxnId="{55C1F6DC-3A12-470B-A7F0-DE3DA13E6851}">
      <dgm:prSet/>
      <dgm:spPr/>
      <dgm:t>
        <a:bodyPr/>
        <a:lstStyle/>
        <a:p>
          <a:endParaRPr lang="en-US"/>
        </a:p>
      </dgm:t>
    </dgm:pt>
    <dgm:pt modelId="{90975665-790C-4B25-A081-8D5946FCFA2F}" type="sibTrans" cxnId="{55C1F6DC-3A12-470B-A7F0-DE3DA13E6851}">
      <dgm:prSet/>
      <dgm:spPr/>
      <dgm:t>
        <a:bodyPr/>
        <a:lstStyle/>
        <a:p>
          <a:endParaRPr lang="en-US"/>
        </a:p>
      </dgm:t>
    </dgm:pt>
    <dgm:pt modelId="{F7A29F0B-3878-4257-9232-BD4D20FAE935}">
      <dgm:prSet custT="1"/>
      <dgm:spPr/>
      <dgm:t>
        <a:bodyPr/>
        <a:lstStyle/>
        <a:p>
          <a:r>
            <a:rPr lang="en-GB" sz="1800" dirty="0">
              <a:latin typeface="+mn-lt"/>
              <a:ea typeface="Verdana" panose="020B0604030504040204" pitchFamily="34" charset="0"/>
            </a:rPr>
            <a:t>Paternalism was challenged</a:t>
          </a:r>
          <a:endParaRPr lang="en-US" sz="1800" dirty="0">
            <a:latin typeface="+mn-lt"/>
            <a:ea typeface="Verdana" panose="020B0604030504040204" pitchFamily="34" charset="0"/>
          </a:endParaRPr>
        </a:p>
      </dgm:t>
    </dgm:pt>
    <dgm:pt modelId="{F3DE494A-E604-4FD7-BD2C-40E954DA4F13}" type="parTrans" cxnId="{77F9D0CF-11DB-434C-966B-7F2A762251AA}">
      <dgm:prSet/>
      <dgm:spPr/>
      <dgm:t>
        <a:bodyPr/>
        <a:lstStyle/>
        <a:p>
          <a:endParaRPr lang="en-US"/>
        </a:p>
      </dgm:t>
    </dgm:pt>
    <dgm:pt modelId="{614E48BD-028E-481D-B798-9E67C33D0ADC}" type="sibTrans" cxnId="{77F9D0CF-11DB-434C-966B-7F2A762251AA}">
      <dgm:prSet/>
      <dgm:spPr/>
      <dgm:t>
        <a:bodyPr/>
        <a:lstStyle/>
        <a:p>
          <a:endParaRPr lang="en-US"/>
        </a:p>
      </dgm:t>
    </dgm:pt>
    <dgm:pt modelId="{B0ECBD5C-0BCB-494A-B03C-596064177D78}">
      <dgm:prSet custT="1"/>
      <dgm:spPr/>
      <dgm:t>
        <a:bodyPr/>
        <a:lstStyle/>
        <a:p>
          <a:r>
            <a:rPr lang="en-GB" sz="1800" dirty="0">
              <a:latin typeface="+mn-lt"/>
              <a:ea typeface="Verdana" panose="020B0604030504040204" pitchFamily="34" charset="0"/>
            </a:rPr>
            <a:t>Hysteria gradually reduced as a diagnosis</a:t>
          </a:r>
          <a:endParaRPr lang="en-US" sz="1800" dirty="0">
            <a:latin typeface="+mn-lt"/>
            <a:ea typeface="Verdana" panose="020B0604030504040204" pitchFamily="34" charset="0"/>
          </a:endParaRPr>
        </a:p>
      </dgm:t>
    </dgm:pt>
    <dgm:pt modelId="{D67D5D56-9671-422E-82B5-6E3A3536DA57}" type="parTrans" cxnId="{36D73711-85A7-4EDA-87AB-6A532F4153DE}">
      <dgm:prSet/>
      <dgm:spPr/>
      <dgm:t>
        <a:bodyPr/>
        <a:lstStyle/>
        <a:p>
          <a:endParaRPr lang="en-US"/>
        </a:p>
      </dgm:t>
    </dgm:pt>
    <dgm:pt modelId="{516F744D-1631-492C-84FD-209CA0106754}" type="sibTrans" cxnId="{36D73711-85A7-4EDA-87AB-6A532F4153DE}">
      <dgm:prSet/>
      <dgm:spPr/>
      <dgm:t>
        <a:bodyPr/>
        <a:lstStyle/>
        <a:p>
          <a:endParaRPr lang="en-US"/>
        </a:p>
      </dgm:t>
    </dgm:pt>
    <dgm:pt modelId="{6B3EECD2-ABEF-473D-B048-87744B5A984D}" type="pres">
      <dgm:prSet presAssocID="{4B2B837E-9796-408F-BEB0-A0435B1DEDCE}" presName="root" presStyleCnt="0">
        <dgm:presLayoutVars>
          <dgm:dir/>
          <dgm:resizeHandles val="exact"/>
        </dgm:presLayoutVars>
      </dgm:prSet>
      <dgm:spPr/>
      <dgm:t>
        <a:bodyPr/>
        <a:lstStyle/>
        <a:p>
          <a:endParaRPr lang="en-GB"/>
        </a:p>
      </dgm:t>
    </dgm:pt>
    <dgm:pt modelId="{FA71AFA8-5FB0-4760-8448-3F53F8008480}" type="pres">
      <dgm:prSet presAssocID="{D583825F-73B7-4013-9638-F14545ECCF30}" presName="compNode" presStyleCnt="0"/>
      <dgm:spPr/>
    </dgm:pt>
    <dgm:pt modelId="{F8A428BC-C4E2-46AE-A8CF-67F85C7090B2}" type="pres">
      <dgm:prSet presAssocID="{D583825F-73B7-4013-9638-F14545ECCF30}" presName="bgRect" presStyleLbl="bgShp" presStyleIdx="0" presStyleCnt="6"/>
      <dgm:spPr/>
    </dgm:pt>
    <dgm:pt modelId="{80E831FB-4152-46B6-BA28-21E08FB8EA38}" type="pres">
      <dgm:prSet presAssocID="{D583825F-73B7-4013-9638-F14545ECCF30}"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Light Bulb and Gear"/>
        </a:ext>
      </dgm:extLst>
    </dgm:pt>
    <dgm:pt modelId="{541973C3-355C-40C5-B95A-9E13D14437E2}" type="pres">
      <dgm:prSet presAssocID="{D583825F-73B7-4013-9638-F14545ECCF30}" presName="spaceRect" presStyleCnt="0"/>
      <dgm:spPr/>
    </dgm:pt>
    <dgm:pt modelId="{FADF1E0C-8227-4A44-9141-553F13E2CD03}" type="pres">
      <dgm:prSet presAssocID="{D583825F-73B7-4013-9638-F14545ECCF30}" presName="parTx" presStyleLbl="revTx" presStyleIdx="0" presStyleCnt="6">
        <dgm:presLayoutVars>
          <dgm:chMax val="0"/>
          <dgm:chPref val="0"/>
        </dgm:presLayoutVars>
      </dgm:prSet>
      <dgm:spPr/>
      <dgm:t>
        <a:bodyPr/>
        <a:lstStyle/>
        <a:p>
          <a:endParaRPr lang="en-GB"/>
        </a:p>
      </dgm:t>
    </dgm:pt>
    <dgm:pt modelId="{DFC63703-66AD-4158-A430-2BA5A7847A73}" type="pres">
      <dgm:prSet presAssocID="{62548461-CDD5-4601-97DA-5A250FE91791}" presName="sibTrans" presStyleCnt="0"/>
      <dgm:spPr/>
    </dgm:pt>
    <dgm:pt modelId="{87FFC8FF-6A2A-4ED0-8147-2C0D18B53F29}" type="pres">
      <dgm:prSet presAssocID="{D544AFD9-5A09-461C-B4F7-18D4FED85EF6}" presName="compNode" presStyleCnt="0"/>
      <dgm:spPr/>
    </dgm:pt>
    <dgm:pt modelId="{E4D580B0-CCBF-48B3-93B8-62F9966AFDBE}" type="pres">
      <dgm:prSet presAssocID="{D544AFD9-5A09-461C-B4F7-18D4FED85EF6}" presName="bgRect" presStyleLbl="bgShp" presStyleIdx="1" presStyleCnt="6"/>
      <dgm:spPr/>
    </dgm:pt>
    <dgm:pt modelId="{EDAB9172-E2F9-41FC-BE85-20A519860861}" type="pres">
      <dgm:prSet presAssocID="{D544AFD9-5A09-461C-B4F7-18D4FED85EF6}"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Person with Idea"/>
        </a:ext>
      </dgm:extLst>
    </dgm:pt>
    <dgm:pt modelId="{694090A2-BB65-42A5-B300-DD4D112368A2}" type="pres">
      <dgm:prSet presAssocID="{D544AFD9-5A09-461C-B4F7-18D4FED85EF6}" presName="spaceRect" presStyleCnt="0"/>
      <dgm:spPr/>
    </dgm:pt>
    <dgm:pt modelId="{7CFB8021-597D-49D9-9D11-01673DD2A3CD}" type="pres">
      <dgm:prSet presAssocID="{D544AFD9-5A09-461C-B4F7-18D4FED85EF6}" presName="parTx" presStyleLbl="revTx" presStyleIdx="1" presStyleCnt="6">
        <dgm:presLayoutVars>
          <dgm:chMax val="0"/>
          <dgm:chPref val="0"/>
        </dgm:presLayoutVars>
      </dgm:prSet>
      <dgm:spPr/>
      <dgm:t>
        <a:bodyPr/>
        <a:lstStyle/>
        <a:p>
          <a:endParaRPr lang="en-GB"/>
        </a:p>
      </dgm:t>
    </dgm:pt>
    <dgm:pt modelId="{C369ABF5-274D-491F-90E7-95C3D301693F}" type="pres">
      <dgm:prSet presAssocID="{600860E6-5478-474A-962D-16FB6CE209CC}" presName="sibTrans" presStyleCnt="0"/>
      <dgm:spPr/>
    </dgm:pt>
    <dgm:pt modelId="{32750A73-F0FF-4E22-9E61-DD34AA75EA11}" type="pres">
      <dgm:prSet presAssocID="{7674F5BA-150F-4A28-94D4-7762641F420E}" presName="compNode" presStyleCnt="0"/>
      <dgm:spPr/>
    </dgm:pt>
    <dgm:pt modelId="{9999B995-3C9D-4963-9A3C-A3F964E5DBF9}" type="pres">
      <dgm:prSet presAssocID="{7674F5BA-150F-4A28-94D4-7762641F420E}" presName="bgRect" presStyleLbl="bgShp" presStyleIdx="2" presStyleCnt="6"/>
      <dgm:spPr/>
    </dgm:pt>
    <dgm:pt modelId="{61C68831-1764-45E5-97D5-871A2FFAAC0F}" type="pres">
      <dgm:prSet presAssocID="{7674F5BA-150F-4A28-94D4-7762641F420E}"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Brain"/>
        </a:ext>
      </dgm:extLst>
    </dgm:pt>
    <dgm:pt modelId="{C5A696F9-81E9-4D29-B6B8-DD37BEF96FBD}" type="pres">
      <dgm:prSet presAssocID="{7674F5BA-150F-4A28-94D4-7762641F420E}" presName="spaceRect" presStyleCnt="0"/>
      <dgm:spPr/>
    </dgm:pt>
    <dgm:pt modelId="{3DB952C2-91B2-4A65-A230-69FB1C390411}" type="pres">
      <dgm:prSet presAssocID="{7674F5BA-150F-4A28-94D4-7762641F420E}" presName="parTx" presStyleLbl="revTx" presStyleIdx="2" presStyleCnt="6">
        <dgm:presLayoutVars>
          <dgm:chMax val="0"/>
          <dgm:chPref val="0"/>
        </dgm:presLayoutVars>
      </dgm:prSet>
      <dgm:spPr/>
      <dgm:t>
        <a:bodyPr/>
        <a:lstStyle/>
        <a:p>
          <a:endParaRPr lang="en-GB"/>
        </a:p>
      </dgm:t>
    </dgm:pt>
    <dgm:pt modelId="{2CD30E12-FA1B-458E-8743-792187E209F1}" type="pres">
      <dgm:prSet presAssocID="{B2DF6E28-AADC-40BB-80A2-57E58E9B8069}" presName="sibTrans" presStyleCnt="0"/>
      <dgm:spPr/>
    </dgm:pt>
    <dgm:pt modelId="{60C5A7B3-A767-4FA5-9DC0-1879CA2BC7F6}" type="pres">
      <dgm:prSet presAssocID="{C9E775FA-3EBB-4589-83D4-BA63C7218E1C}" presName="compNode" presStyleCnt="0"/>
      <dgm:spPr/>
    </dgm:pt>
    <dgm:pt modelId="{B1128752-1489-497A-A8D9-C7EA912A4B9D}" type="pres">
      <dgm:prSet presAssocID="{C9E775FA-3EBB-4589-83D4-BA63C7218E1C}" presName="bgRect" presStyleLbl="bgShp" presStyleIdx="3" presStyleCnt="6"/>
      <dgm:spPr/>
    </dgm:pt>
    <dgm:pt modelId="{6FFE0AE8-7D0F-4C0D-B5BF-9A5412FB0CC5}" type="pres">
      <dgm:prSet presAssocID="{C9E775FA-3EBB-4589-83D4-BA63C7218E1C}" presName="iconRect" presStyleLbl="node1" presStyleIdx="3" presStyleCnt="6"/>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Kimono"/>
        </a:ext>
      </dgm:extLst>
    </dgm:pt>
    <dgm:pt modelId="{2621288F-9F0C-4D6B-A78F-E64EE027F231}" type="pres">
      <dgm:prSet presAssocID="{C9E775FA-3EBB-4589-83D4-BA63C7218E1C}" presName="spaceRect" presStyleCnt="0"/>
      <dgm:spPr/>
    </dgm:pt>
    <dgm:pt modelId="{8F942F6F-6F9B-40F1-A3C2-131B0294F8C2}" type="pres">
      <dgm:prSet presAssocID="{C9E775FA-3EBB-4589-83D4-BA63C7218E1C}" presName="parTx" presStyleLbl="revTx" presStyleIdx="3" presStyleCnt="6">
        <dgm:presLayoutVars>
          <dgm:chMax val="0"/>
          <dgm:chPref val="0"/>
        </dgm:presLayoutVars>
      </dgm:prSet>
      <dgm:spPr/>
      <dgm:t>
        <a:bodyPr/>
        <a:lstStyle/>
        <a:p>
          <a:endParaRPr lang="en-GB"/>
        </a:p>
      </dgm:t>
    </dgm:pt>
    <dgm:pt modelId="{B5381A75-69C3-44DE-8C84-7101F445959F}" type="pres">
      <dgm:prSet presAssocID="{90975665-790C-4B25-A081-8D5946FCFA2F}" presName="sibTrans" presStyleCnt="0"/>
      <dgm:spPr/>
    </dgm:pt>
    <dgm:pt modelId="{ED693FAD-52DB-44C5-B9CD-A2771BE6A586}" type="pres">
      <dgm:prSet presAssocID="{F7A29F0B-3878-4257-9232-BD4D20FAE935}" presName="compNode" presStyleCnt="0"/>
      <dgm:spPr/>
    </dgm:pt>
    <dgm:pt modelId="{83FCF284-D31E-41BD-A92B-59163B3C8422}" type="pres">
      <dgm:prSet presAssocID="{F7A29F0B-3878-4257-9232-BD4D20FAE935}" presName="bgRect" presStyleLbl="bgShp" presStyleIdx="4" presStyleCnt="6" custLinFactNeighborX="838" custLinFactNeighborY="-5993"/>
      <dgm:spPr/>
    </dgm:pt>
    <dgm:pt modelId="{4A9F68E0-4E88-419E-ABBC-EC6B0E9D0B78}" type="pres">
      <dgm:prSet presAssocID="{F7A29F0B-3878-4257-9232-BD4D20FAE935}"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GB"/>
        </a:p>
      </dgm:t>
      <dgm:extLst>
        <a:ext uri="{E40237B7-FDA0-4F09-8148-C483321AD2D9}">
          <dgm14:cNvPr xmlns:dgm14="http://schemas.microsoft.com/office/drawing/2010/diagram" id="0" name="" descr="Devil Face with Solid Fill"/>
        </a:ext>
      </dgm:extLst>
    </dgm:pt>
    <dgm:pt modelId="{D75CF5AA-C8CD-4984-9897-C3C9CB1C7996}" type="pres">
      <dgm:prSet presAssocID="{F7A29F0B-3878-4257-9232-BD4D20FAE935}" presName="spaceRect" presStyleCnt="0"/>
      <dgm:spPr/>
    </dgm:pt>
    <dgm:pt modelId="{48EF0F78-1486-4FCD-B8F2-E906DF187428}" type="pres">
      <dgm:prSet presAssocID="{F7A29F0B-3878-4257-9232-BD4D20FAE935}" presName="parTx" presStyleLbl="revTx" presStyleIdx="4" presStyleCnt="6">
        <dgm:presLayoutVars>
          <dgm:chMax val="0"/>
          <dgm:chPref val="0"/>
        </dgm:presLayoutVars>
      </dgm:prSet>
      <dgm:spPr/>
      <dgm:t>
        <a:bodyPr/>
        <a:lstStyle/>
        <a:p>
          <a:endParaRPr lang="en-GB"/>
        </a:p>
      </dgm:t>
    </dgm:pt>
    <dgm:pt modelId="{FE95DF9F-B145-45C7-AEA2-ED0EC1138899}" type="pres">
      <dgm:prSet presAssocID="{614E48BD-028E-481D-B798-9E67C33D0ADC}" presName="sibTrans" presStyleCnt="0"/>
      <dgm:spPr/>
    </dgm:pt>
    <dgm:pt modelId="{7F103A23-99B8-4349-B5CD-2DA06C02A699}" type="pres">
      <dgm:prSet presAssocID="{B0ECBD5C-0BCB-494A-B03C-596064177D78}" presName="compNode" presStyleCnt="0"/>
      <dgm:spPr/>
    </dgm:pt>
    <dgm:pt modelId="{B5330C36-1010-4986-9B9F-E1FDAE121E18}" type="pres">
      <dgm:prSet presAssocID="{B0ECBD5C-0BCB-494A-B03C-596064177D78}" presName="bgRect" presStyleLbl="bgShp" presStyleIdx="5" presStyleCnt="6"/>
      <dgm:spPr/>
    </dgm:pt>
    <dgm:pt modelId="{C0185C36-58EF-4F7E-9CC9-95EF37A5BCCC}" type="pres">
      <dgm:prSet presAssocID="{B0ECBD5C-0BCB-494A-B03C-596064177D78}" presName="iconRect" presStyleLbl="node1" presStyleIdx="5" presStyleCnt="6"/>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t>
        <a:bodyPr/>
        <a:lstStyle/>
        <a:p>
          <a:endParaRPr lang="en-GB"/>
        </a:p>
      </dgm:t>
      <dgm:extLst>
        <a:ext uri="{E40237B7-FDA0-4F09-8148-C483321AD2D9}">
          <dgm14:cNvPr xmlns:dgm14="http://schemas.microsoft.com/office/drawing/2010/diagram" id="0" name="" descr="Stethoscope"/>
        </a:ext>
      </dgm:extLst>
    </dgm:pt>
    <dgm:pt modelId="{5DBB73F8-8FAB-45E7-B8DB-C192B4FFF61C}" type="pres">
      <dgm:prSet presAssocID="{B0ECBD5C-0BCB-494A-B03C-596064177D78}" presName="spaceRect" presStyleCnt="0"/>
      <dgm:spPr/>
    </dgm:pt>
    <dgm:pt modelId="{28CB68A5-C65A-4D81-866F-44D01FEB755B}" type="pres">
      <dgm:prSet presAssocID="{B0ECBD5C-0BCB-494A-B03C-596064177D78}" presName="parTx" presStyleLbl="revTx" presStyleIdx="5" presStyleCnt="6">
        <dgm:presLayoutVars>
          <dgm:chMax val="0"/>
          <dgm:chPref val="0"/>
        </dgm:presLayoutVars>
      </dgm:prSet>
      <dgm:spPr/>
      <dgm:t>
        <a:bodyPr/>
        <a:lstStyle/>
        <a:p>
          <a:endParaRPr lang="en-GB"/>
        </a:p>
      </dgm:t>
    </dgm:pt>
  </dgm:ptLst>
  <dgm:cxnLst>
    <dgm:cxn modelId="{7E14152F-217B-4337-BFA7-19E937A36C10}" srcId="{4B2B837E-9796-408F-BEB0-A0435B1DEDCE}" destId="{D583825F-73B7-4013-9638-F14545ECCF30}" srcOrd="0" destOrd="0" parTransId="{F72009C7-4C31-4A90-9C8C-4917105EB9A6}" sibTransId="{62548461-CDD5-4601-97DA-5A250FE91791}"/>
    <dgm:cxn modelId="{160A5C50-B58A-42B4-AF78-DB6598FACBEA}" type="presOf" srcId="{7674F5BA-150F-4A28-94D4-7762641F420E}" destId="{3DB952C2-91B2-4A65-A230-69FB1C390411}" srcOrd="0" destOrd="0" presId="urn:microsoft.com/office/officeart/2018/2/layout/IconVerticalSolidList"/>
    <dgm:cxn modelId="{5BD30B1E-3807-45E6-8DA4-25E91D7CB97A}" type="presOf" srcId="{C9E775FA-3EBB-4589-83D4-BA63C7218E1C}" destId="{8F942F6F-6F9B-40F1-A3C2-131B0294F8C2}" srcOrd="0" destOrd="0" presId="urn:microsoft.com/office/officeart/2018/2/layout/IconVerticalSolidList"/>
    <dgm:cxn modelId="{89B31C50-614D-4B7A-8B2E-1C7B50EC04D7}" type="presOf" srcId="{4B2B837E-9796-408F-BEB0-A0435B1DEDCE}" destId="{6B3EECD2-ABEF-473D-B048-87744B5A984D}" srcOrd="0" destOrd="0" presId="urn:microsoft.com/office/officeart/2018/2/layout/IconVerticalSolidList"/>
    <dgm:cxn modelId="{77F9D0CF-11DB-434C-966B-7F2A762251AA}" srcId="{4B2B837E-9796-408F-BEB0-A0435B1DEDCE}" destId="{F7A29F0B-3878-4257-9232-BD4D20FAE935}" srcOrd="4" destOrd="0" parTransId="{F3DE494A-E604-4FD7-BD2C-40E954DA4F13}" sibTransId="{614E48BD-028E-481D-B798-9E67C33D0ADC}"/>
    <dgm:cxn modelId="{55C1F6DC-3A12-470B-A7F0-DE3DA13E6851}" srcId="{4B2B837E-9796-408F-BEB0-A0435B1DEDCE}" destId="{C9E775FA-3EBB-4589-83D4-BA63C7218E1C}" srcOrd="3" destOrd="0" parTransId="{4A3CD7B8-7848-400B-B97A-146723C745A1}" sibTransId="{90975665-790C-4B25-A081-8D5946FCFA2F}"/>
    <dgm:cxn modelId="{EBEBF6C9-5ECE-4331-BA90-DDFB42840B3F}" type="presOf" srcId="{D583825F-73B7-4013-9638-F14545ECCF30}" destId="{FADF1E0C-8227-4A44-9141-553F13E2CD03}" srcOrd="0" destOrd="0" presId="urn:microsoft.com/office/officeart/2018/2/layout/IconVerticalSolidList"/>
    <dgm:cxn modelId="{490378EA-00BF-40F9-B474-3A5D2C50CD0B}" srcId="{4B2B837E-9796-408F-BEB0-A0435B1DEDCE}" destId="{D544AFD9-5A09-461C-B4F7-18D4FED85EF6}" srcOrd="1" destOrd="0" parTransId="{9F96566A-6DA9-4674-B5DE-B7F1E3BE68E4}" sibTransId="{600860E6-5478-474A-962D-16FB6CE209CC}"/>
    <dgm:cxn modelId="{36D73711-85A7-4EDA-87AB-6A532F4153DE}" srcId="{4B2B837E-9796-408F-BEB0-A0435B1DEDCE}" destId="{B0ECBD5C-0BCB-494A-B03C-596064177D78}" srcOrd="5" destOrd="0" parTransId="{D67D5D56-9671-422E-82B5-6E3A3536DA57}" sibTransId="{516F744D-1631-492C-84FD-209CA0106754}"/>
    <dgm:cxn modelId="{ADEF6D18-110A-42B2-8189-AB5733E4B4FC}" type="presOf" srcId="{B0ECBD5C-0BCB-494A-B03C-596064177D78}" destId="{28CB68A5-C65A-4D81-866F-44D01FEB755B}" srcOrd="0" destOrd="0" presId="urn:microsoft.com/office/officeart/2018/2/layout/IconVerticalSolidList"/>
    <dgm:cxn modelId="{D508C551-DE6B-4B2E-A561-653C3E6EF6C8}" type="presOf" srcId="{D544AFD9-5A09-461C-B4F7-18D4FED85EF6}" destId="{7CFB8021-597D-49D9-9D11-01673DD2A3CD}" srcOrd="0" destOrd="0" presId="urn:microsoft.com/office/officeart/2018/2/layout/IconVerticalSolidList"/>
    <dgm:cxn modelId="{E3FCD88E-47FC-4AE7-B535-416BC4028D59}" type="presOf" srcId="{F7A29F0B-3878-4257-9232-BD4D20FAE935}" destId="{48EF0F78-1486-4FCD-B8F2-E906DF187428}" srcOrd="0" destOrd="0" presId="urn:microsoft.com/office/officeart/2018/2/layout/IconVerticalSolidList"/>
    <dgm:cxn modelId="{EE7C07DB-7245-457F-8BE7-D03EE19A58AD}" srcId="{4B2B837E-9796-408F-BEB0-A0435B1DEDCE}" destId="{7674F5BA-150F-4A28-94D4-7762641F420E}" srcOrd="2" destOrd="0" parTransId="{92A42DC9-5E88-4BD1-A9DC-8CAE28D8C7B9}" sibTransId="{B2DF6E28-AADC-40BB-80A2-57E58E9B8069}"/>
    <dgm:cxn modelId="{C092EC44-7D7C-416A-9EA3-FA414E261285}" type="presParOf" srcId="{6B3EECD2-ABEF-473D-B048-87744B5A984D}" destId="{FA71AFA8-5FB0-4760-8448-3F53F8008480}" srcOrd="0" destOrd="0" presId="urn:microsoft.com/office/officeart/2018/2/layout/IconVerticalSolidList"/>
    <dgm:cxn modelId="{764CFF10-859C-41EC-8FF9-56C7EB4BD1AF}" type="presParOf" srcId="{FA71AFA8-5FB0-4760-8448-3F53F8008480}" destId="{F8A428BC-C4E2-46AE-A8CF-67F85C7090B2}" srcOrd="0" destOrd="0" presId="urn:microsoft.com/office/officeart/2018/2/layout/IconVerticalSolidList"/>
    <dgm:cxn modelId="{15CE4EDB-1DAA-43D0-91D8-2BFA90FEFCA1}" type="presParOf" srcId="{FA71AFA8-5FB0-4760-8448-3F53F8008480}" destId="{80E831FB-4152-46B6-BA28-21E08FB8EA38}" srcOrd="1" destOrd="0" presId="urn:microsoft.com/office/officeart/2018/2/layout/IconVerticalSolidList"/>
    <dgm:cxn modelId="{F302B4D5-4980-4F08-811C-7B659D80F27E}" type="presParOf" srcId="{FA71AFA8-5FB0-4760-8448-3F53F8008480}" destId="{541973C3-355C-40C5-B95A-9E13D14437E2}" srcOrd="2" destOrd="0" presId="urn:microsoft.com/office/officeart/2018/2/layout/IconVerticalSolidList"/>
    <dgm:cxn modelId="{4BA9399A-A7FA-400B-A39B-AB17B873CDCD}" type="presParOf" srcId="{FA71AFA8-5FB0-4760-8448-3F53F8008480}" destId="{FADF1E0C-8227-4A44-9141-553F13E2CD03}" srcOrd="3" destOrd="0" presId="urn:microsoft.com/office/officeart/2018/2/layout/IconVerticalSolidList"/>
    <dgm:cxn modelId="{E9563784-920B-47D2-BEFF-404502445EA8}" type="presParOf" srcId="{6B3EECD2-ABEF-473D-B048-87744B5A984D}" destId="{DFC63703-66AD-4158-A430-2BA5A7847A73}" srcOrd="1" destOrd="0" presId="urn:microsoft.com/office/officeart/2018/2/layout/IconVerticalSolidList"/>
    <dgm:cxn modelId="{951FAA4E-B05C-4927-81D2-8F95FB3A8DAB}" type="presParOf" srcId="{6B3EECD2-ABEF-473D-B048-87744B5A984D}" destId="{87FFC8FF-6A2A-4ED0-8147-2C0D18B53F29}" srcOrd="2" destOrd="0" presId="urn:microsoft.com/office/officeart/2018/2/layout/IconVerticalSolidList"/>
    <dgm:cxn modelId="{C78BFC4A-9934-4928-BC20-5829DD4BCD03}" type="presParOf" srcId="{87FFC8FF-6A2A-4ED0-8147-2C0D18B53F29}" destId="{E4D580B0-CCBF-48B3-93B8-62F9966AFDBE}" srcOrd="0" destOrd="0" presId="urn:microsoft.com/office/officeart/2018/2/layout/IconVerticalSolidList"/>
    <dgm:cxn modelId="{E62840CA-BA56-41F2-AD23-8C831E00E659}" type="presParOf" srcId="{87FFC8FF-6A2A-4ED0-8147-2C0D18B53F29}" destId="{EDAB9172-E2F9-41FC-BE85-20A519860861}" srcOrd="1" destOrd="0" presId="urn:microsoft.com/office/officeart/2018/2/layout/IconVerticalSolidList"/>
    <dgm:cxn modelId="{A7B97CE0-E5D2-4531-8ADE-11B473786DE0}" type="presParOf" srcId="{87FFC8FF-6A2A-4ED0-8147-2C0D18B53F29}" destId="{694090A2-BB65-42A5-B300-DD4D112368A2}" srcOrd="2" destOrd="0" presId="urn:microsoft.com/office/officeart/2018/2/layout/IconVerticalSolidList"/>
    <dgm:cxn modelId="{1B4A20E0-7A59-447F-ABEF-A5454FBAFD08}" type="presParOf" srcId="{87FFC8FF-6A2A-4ED0-8147-2C0D18B53F29}" destId="{7CFB8021-597D-49D9-9D11-01673DD2A3CD}" srcOrd="3" destOrd="0" presId="urn:microsoft.com/office/officeart/2018/2/layout/IconVerticalSolidList"/>
    <dgm:cxn modelId="{FF226DE7-1660-4992-97D0-5B6BF698DDA5}" type="presParOf" srcId="{6B3EECD2-ABEF-473D-B048-87744B5A984D}" destId="{C369ABF5-274D-491F-90E7-95C3D301693F}" srcOrd="3" destOrd="0" presId="urn:microsoft.com/office/officeart/2018/2/layout/IconVerticalSolidList"/>
    <dgm:cxn modelId="{19C643E2-D54D-4944-AB82-6682EFDE4CEB}" type="presParOf" srcId="{6B3EECD2-ABEF-473D-B048-87744B5A984D}" destId="{32750A73-F0FF-4E22-9E61-DD34AA75EA11}" srcOrd="4" destOrd="0" presId="urn:microsoft.com/office/officeart/2018/2/layout/IconVerticalSolidList"/>
    <dgm:cxn modelId="{AEA1B6C3-E03A-4B3A-A482-55796954D260}" type="presParOf" srcId="{32750A73-F0FF-4E22-9E61-DD34AA75EA11}" destId="{9999B995-3C9D-4963-9A3C-A3F964E5DBF9}" srcOrd="0" destOrd="0" presId="urn:microsoft.com/office/officeart/2018/2/layout/IconVerticalSolidList"/>
    <dgm:cxn modelId="{E9B48AE8-D6A3-4756-8460-883F98BE2E89}" type="presParOf" srcId="{32750A73-F0FF-4E22-9E61-DD34AA75EA11}" destId="{61C68831-1764-45E5-97D5-871A2FFAAC0F}" srcOrd="1" destOrd="0" presId="urn:microsoft.com/office/officeart/2018/2/layout/IconVerticalSolidList"/>
    <dgm:cxn modelId="{5C1EB1B2-8B82-4D68-B9E1-EC42253CCF7B}" type="presParOf" srcId="{32750A73-F0FF-4E22-9E61-DD34AA75EA11}" destId="{C5A696F9-81E9-4D29-B6B8-DD37BEF96FBD}" srcOrd="2" destOrd="0" presId="urn:microsoft.com/office/officeart/2018/2/layout/IconVerticalSolidList"/>
    <dgm:cxn modelId="{35B3F6D4-1540-4FB4-98CD-8695CD8A49A6}" type="presParOf" srcId="{32750A73-F0FF-4E22-9E61-DD34AA75EA11}" destId="{3DB952C2-91B2-4A65-A230-69FB1C390411}" srcOrd="3" destOrd="0" presId="urn:microsoft.com/office/officeart/2018/2/layout/IconVerticalSolidList"/>
    <dgm:cxn modelId="{59A1325D-3323-49E4-82E4-53E76E2D460E}" type="presParOf" srcId="{6B3EECD2-ABEF-473D-B048-87744B5A984D}" destId="{2CD30E12-FA1B-458E-8743-792187E209F1}" srcOrd="5" destOrd="0" presId="urn:microsoft.com/office/officeart/2018/2/layout/IconVerticalSolidList"/>
    <dgm:cxn modelId="{C6A5C23A-5203-4A47-849A-2E1273C62AAA}" type="presParOf" srcId="{6B3EECD2-ABEF-473D-B048-87744B5A984D}" destId="{60C5A7B3-A767-4FA5-9DC0-1879CA2BC7F6}" srcOrd="6" destOrd="0" presId="urn:microsoft.com/office/officeart/2018/2/layout/IconVerticalSolidList"/>
    <dgm:cxn modelId="{3497AD2E-C4CF-4A31-9638-85EE3B7274B6}" type="presParOf" srcId="{60C5A7B3-A767-4FA5-9DC0-1879CA2BC7F6}" destId="{B1128752-1489-497A-A8D9-C7EA912A4B9D}" srcOrd="0" destOrd="0" presId="urn:microsoft.com/office/officeart/2018/2/layout/IconVerticalSolidList"/>
    <dgm:cxn modelId="{5F07EB56-4C32-4D68-9729-E1937727DAD3}" type="presParOf" srcId="{60C5A7B3-A767-4FA5-9DC0-1879CA2BC7F6}" destId="{6FFE0AE8-7D0F-4C0D-B5BF-9A5412FB0CC5}" srcOrd="1" destOrd="0" presId="urn:microsoft.com/office/officeart/2018/2/layout/IconVerticalSolidList"/>
    <dgm:cxn modelId="{5F1BAC5F-7415-4CB8-AD54-ED9A84D41997}" type="presParOf" srcId="{60C5A7B3-A767-4FA5-9DC0-1879CA2BC7F6}" destId="{2621288F-9F0C-4D6B-A78F-E64EE027F231}" srcOrd="2" destOrd="0" presId="urn:microsoft.com/office/officeart/2018/2/layout/IconVerticalSolidList"/>
    <dgm:cxn modelId="{4DA727CE-1025-402E-9696-8A2034A84EC3}" type="presParOf" srcId="{60C5A7B3-A767-4FA5-9DC0-1879CA2BC7F6}" destId="{8F942F6F-6F9B-40F1-A3C2-131B0294F8C2}" srcOrd="3" destOrd="0" presId="urn:microsoft.com/office/officeart/2018/2/layout/IconVerticalSolidList"/>
    <dgm:cxn modelId="{1D3E061B-12BB-415D-BD49-FF308A81946B}" type="presParOf" srcId="{6B3EECD2-ABEF-473D-B048-87744B5A984D}" destId="{B5381A75-69C3-44DE-8C84-7101F445959F}" srcOrd="7" destOrd="0" presId="urn:microsoft.com/office/officeart/2018/2/layout/IconVerticalSolidList"/>
    <dgm:cxn modelId="{8CEB70BA-D328-4767-A95D-053FB49D743A}" type="presParOf" srcId="{6B3EECD2-ABEF-473D-B048-87744B5A984D}" destId="{ED693FAD-52DB-44C5-B9CD-A2771BE6A586}" srcOrd="8" destOrd="0" presId="urn:microsoft.com/office/officeart/2018/2/layout/IconVerticalSolidList"/>
    <dgm:cxn modelId="{F4EB24BE-118A-4B59-A30D-72CB7A43F57D}" type="presParOf" srcId="{ED693FAD-52DB-44C5-B9CD-A2771BE6A586}" destId="{83FCF284-D31E-41BD-A92B-59163B3C8422}" srcOrd="0" destOrd="0" presId="urn:microsoft.com/office/officeart/2018/2/layout/IconVerticalSolidList"/>
    <dgm:cxn modelId="{61654281-3786-432B-A6E9-CCBBFDFD6B3B}" type="presParOf" srcId="{ED693FAD-52DB-44C5-B9CD-A2771BE6A586}" destId="{4A9F68E0-4E88-419E-ABBC-EC6B0E9D0B78}" srcOrd="1" destOrd="0" presId="urn:microsoft.com/office/officeart/2018/2/layout/IconVerticalSolidList"/>
    <dgm:cxn modelId="{3850171C-7824-4D46-ACDE-A116F04DBF30}" type="presParOf" srcId="{ED693FAD-52DB-44C5-B9CD-A2771BE6A586}" destId="{D75CF5AA-C8CD-4984-9897-C3C9CB1C7996}" srcOrd="2" destOrd="0" presId="urn:microsoft.com/office/officeart/2018/2/layout/IconVerticalSolidList"/>
    <dgm:cxn modelId="{4F371BB2-F75A-4639-A717-6F01BC3A5FAD}" type="presParOf" srcId="{ED693FAD-52DB-44C5-B9CD-A2771BE6A586}" destId="{48EF0F78-1486-4FCD-B8F2-E906DF187428}" srcOrd="3" destOrd="0" presId="urn:microsoft.com/office/officeart/2018/2/layout/IconVerticalSolidList"/>
    <dgm:cxn modelId="{E07EB242-A617-4DD3-9F90-47387EACD601}" type="presParOf" srcId="{6B3EECD2-ABEF-473D-B048-87744B5A984D}" destId="{FE95DF9F-B145-45C7-AEA2-ED0EC1138899}" srcOrd="9" destOrd="0" presId="urn:microsoft.com/office/officeart/2018/2/layout/IconVerticalSolidList"/>
    <dgm:cxn modelId="{F6A650BF-2FA0-4EF3-85F0-65CBD7DE213B}" type="presParOf" srcId="{6B3EECD2-ABEF-473D-B048-87744B5A984D}" destId="{7F103A23-99B8-4349-B5CD-2DA06C02A699}" srcOrd="10" destOrd="0" presId="urn:microsoft.com/office/officeart/2018/2/layout/IconVerticalSolidList"/>
    <dgm:cxn modelId="{192DB715-DFD3-4D81-BFA1-95833ABDE3CD}" type="presParOf" srcId="{7F103A23-99B8-4349-B5CD-2DA06C02A699}" destId="{B5330C36-1010-4986-9B9F-E1FDAE121E18}" srcOrd="0" destOrd="0" presId="urn:microsoft.com/office/officeart/2018/2/layout/IconVerticalSolidList"/>
    <dgm:cxn modelId="{AA954BC2-D6E2-4075-919F-80DD3FDE28D1}" type="presParOf" srcId="{7F103A23-99B8-4349-B5CD-2DA06C02A699}" destId="{C0185C36-58EF-4F7E-9CC9-95EF37A5BCCC}" srcOrd="1" destOrd="0" presId="urn:microsoft.com/office/officeart/2018/2/layout/IconVerticalSolidList"/>
    <dgm:cxn modelId="{EE3A8A69-C8E5-473A-91C0-66ADBB3F1FA5}" type="presParOf" srcId="{7F103A23-99B8-4349-B5CD-2DA06C02A699}" destId="{5DBB73F8-8FAB-45E7-B8DB-C192B4FFF61C}" srcOrd="2" destOrd="0" presId="urn:microsoft.com/office/officeart/2018/2/layout/IconVerticalSolidList"/>
    <dgm:cxn modelId="{A98A0482-F09B-453B-B696-5980C1702FD2}" type="presParOf" srcId="{7F103A23-99B8-4349-B5CD-2DA06C02A699}" destId="{28CB68A5-C65A-4D81-866F-44D01FEB755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5C2B26-2370-40A8-8B68-D529ECB9FD5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B36F9DC-1222-4646-8988-DE26CA99D14C}">
      <dgm:prSet/>
      <dgm:spPr/>
      <dgm:t>
        <a:bodyPr/>
        <a:lstStyle/>
        <a:p>
          <a:r>
            <a:rPr lang="en-GB" dirty="0">
              <a:latin typeface="Verdana" panose="020B0604030504040204" pitchFamily="34" charset="0"/>
              <a:ea typeface="Verdana" panose="020B0604030504040204" pitchFamily="34" charset="0"/>
            </a:rPr>
            <a:t>Day hospitals became places of treatment and support for the mentally ill without being the permanent, controlling environments asylums had sometimes become</a:t>
          </a:r>
          <a:endParaRPr lang="en-US" dirty="0">
            <a:latin typeface="Verdana" panose="020B0604030504040204" pitchFamily="34" charset="0"/>
            <a:ea typeface="Verdana" panose="020B0604030504040204" pitchFamily="34" charset="0"/>
          </a:endParaRPr>
        </a:p>
      </dgm:t>
    </dgm:pt>
    <dgm:pt modelId="{2F375B94-4135-41BF-B5C7-B93A3C8654AC}" type="parTrans" cxnId="{56BD1850-5062-4AAB-AB6F-A0A7D90357CF}">
      <dgm:prSet/>
      <dgm:spPr/>
      <dgm:t>
        <a:bodyPr/>
        <a:lstStyle/>
        <a:p>
          <a:endParaRPr lang="en-US"/>
        </a:p>
      </dgm:t>
    </dgm:pt>
    <dgm:pt modelId="{F59196B6-4599-4FA2-A168-BE156E2F5E42}" type="sibTrans" cxnId="{56BD1850-5062-4AAB-AB6F-A0A7D90357CF}">
      <dgm:prSet/>
      <dgm:spPr/>
      <dgm:t>
        <a:bodyPr/>
        <a:lstStyle/>
        <a:p>
          <a:endParaRPr lang="en-US"/>
        </a:p>
      </dgm:t>
    </dgm:pt>
    <dgm:pt modelId="{99DB0318-C2FE-46BC-B344-CB2E8A5223F7}">
      <dgm:prSet/>
      <dgm:spPr/>
      <dgm:t>
        <a:bodyPr/>
        <a:lstStyle/>
        <a:p>
          <a:r>
            <a:rPr lang="en-GB" dirty="0">
              <a:latin typeface="Verdana" panose="020B0604030504040204" pitchFamily="34" charset="0"/>
              <a:ea typeface="Verdana" panose="020B0604030504040204" pitchFamily="34" charset="0"/>
            </a:rPr>
            <a:t>Emphasis on self-care and self-medication, trusting patients</a:t>
          </a:r>
          <a:endParaRPr lang="en-US" dirty="0">
            <a:latin typeface="Verdana" panose="020B0604030504040204" pitchFamily="34" charset="0"/>
            <a:ea typeface="Verdana" panose="020B0604030504040204" pitchFamily="34" charset="0"/>
          </a:endParaRPr>
        </a:p>
      </dgm:t>
    </dgm:pt>
    <dgm:pt modelId="{C2A4E5F9-1FF3-4AC4-B270-310E6FD17625}" type="parTrans" cxnId="{4C28D788-34AB-43B0-A396-DD33FB8A554C}">
      <dgm:prSet/>
      <dgm:spPr/>
      <dgm:t>
        <a:bodyPr/>
        <a:lstStyle/>
        <a:p>
          <a:endParaRPr lang="en-US"/>
        </a:p>
      </dgm:t>
    </dgm:pt>
    <dgm:pt modelId="{E9042CAD-E16A-4220-9B32-09C5A756980F}" type="sibTrans" cxnId="{4C28D788-34AB-43B0-A396-DD33FB8A554C}">
      <dgm:prSet/>
      <dgm:spPr/>
      <dgm:t>
        <a:bodyPr/>
        <a:lstStyle/>
        <a:p>
          <a:endParaRPr lang="en-US"/>
        </a:p>
      </dgm:t>
    </dgm:pt>
    <dgm:pt modelId="{AAEEB03B-9645-4DAE-87CE-A56AD6F8742F}">
      <dgm:prSet/>
      <dgm:spPr/>
      <dgm:t>
        <a:bodyPr/>
        <a:lstStyle/>
        <a:p>
          <a:r>
            <a:rPr lang="en-GB" dirty="0">
              <a:latin typeface="Verdana" panose="020B0604030504040204" pitchFamily="34" charset="0"/>
              <a:ea typeface="Verdana" panose="020B0604030504040204" pitchFamily="34" charset="0"/>
            </a:rPr>
            <a:t>Increased range of treatments</a:t>
          </a:r>
          <a:endParaRPr lang="en-US" dirty="0">
            <a:latin typeface="Verdana" panose="020B0604030504040204" pitchFamily="34" charset="0"/>
            <a:ea typeface="Verdana" panose="020B0604030504040204" pitchFamily="34" charset="0"/>
          </a:endParaRPr>
        </a:p>
      </dgm:t>
    </dgm:pt>
    <dgm:pt modelId="{2E0E11D7-0D0E-495E-B1F2-94CF915E3C07}" type="parTrans" cxnId="{63533077-1E9A-4E0F-AC39-77A2043C1D85}">
      <dgm:prSet/>
      <dgm:spPr/>
      <dgm:t>
        <a:bodyPr/>
        <a:lstStyle/>
        <a:p>
          <a:endParaRPr lang="en-US"/>
        </a:p>
      </dgm:t>
    </dgm:pt>
    <dgm:pt modelId="{5BFECD1C-CBD2-4CE6-94DA-DE3F24CF81B6}" type="sibTrans" cxnId="{63533077-1E9A-4E0F-AC39-77A2043C1D85}">
      <dgm:prSet/>
      <dgm:spPr/>
      <dgm:t>
        <a:bodyPr/>
        <a:lstStyle/>
        <a:p>
          <a:endParaRPr lang="en-US"/>
        </a:p>
      </dgm:t>
    </dgm:pt>
    <dgm:pt modelId="{7ABD5FE9-A13F-47B1-8F89-78E441D5306C}">
      <dgm:prSet/>
      <dgm:spPr/>
      <dgm:t>
        <a:bodyPr/>
        <a:lstStyle/>
        <a:p>
          <a:r>
            <a:rPr lang="en-GB" dirty="0">
              <a:latin typeface="Verdana" panose="020B0604030504040204" pitchFamily="34" charset="0"/>
              <a:ea typeface="Verdana" panose="020B0604030504040204" pitchFamily="34" charset="0"/>
            </a:rPr>
            <a:t>Residential policies changed: ‘open door’ policies literally left doors open to the outside and within the hospital </a:t>
          </a:r>
          <a:endParaRPr lang="en-US" dirty="0">
            <a:latin typeface="Verdana" panose="020B0604030504040204" pitchFamily="34" charset="0"/>
            <a:ea typeface="Verdana" panose="020B0604030504040204" pitchFamily="34" charset="0"/>
          </a:endParaRPr>
        </a:p>
      </dgm:t>
    </dgm:pt>
    <dgm:pt modelId="{6E4006DB-9003-454C-9407-437C2EE24669}" type="parTrans" cxnId="{3B84F068-F050-4351-B904-3139A69F980B}">
      <dgm:prSet/>
      <dgm:spPr/>
      <dgm:t>
        <a:bodyPr/>
        <a:lstStyle/>
        <a:p>
          <a:endParaRPr lang="en-US"/>
        </a:p>
      </dgm:t>
    </dgm:pt>
    <dgm:pt modelId="{E6020B05-CB51-458D-88EE-3ED73D8C46FD}" type="sibTrans" cxnId="{3B84F068-F050-4351-B904-3139A69F980B}">
      <dgm:prSet/>
      <dgm:spPr/>
      <dgm:t>
        <a:bodyPr/>
        <a:lstStyle/>
        <a:p>
          <a:endParaRPr lang="en-US"/>
        </a:p>
      </dgm:t>
    </dgm:pt>
    <dgm:pt modelId="{513BA79D-FD8E-433F-9D9F-628E55A201F9}">
      <dgm:prSet/>
      <dgm:spPr/>
      <dgm:t>
        <a:bodyPr/>
        <a:lstStyle/>
        <a:p>
          <a:r>
            <a:rPr lang="en-GB" dirty="0">
              <a:latin typeface="Verdana" panose="020B0604030504040204" pitchFamily="34" charset="0"/>
              <a:ea typeface="Verdana" panose="020B0604030504040204" pitchFamily="34" charset="0"/>
            </a:rPr>
            <a:t>Transitional homes</a:t>
          </a:r>
          <a:endParaRPr lang="en-US" dirty="0">
            <a:latin typeface="Verdana" panose="020B0604030504040204" pitchFamily="34" charset="0"/>
            <a:ea typeface="Verdana" panose="020B0604030504040204" pitchFamily="34" charset="0"/>
          </a:endParaRPr>
        </a:p>
      </dgm:t>
    </dgm:pt>
    <dgm:pt modelId="{7B635157-FC13-476C-8E19-9C0180E93A0A}" type="parTrans" cxnId="{7EB534CD-FA13-4BA1-A473-590088175E04}">
      <dgm:prSet/>
      <dgm:spPr/>
      <dgm:t>
        <a:bodyPr/>
        <a:lstStyle/>
        <a:p>
          <a:endParaRPr lang="en-US"/>
        </a:p>
      </dgm:t>
    </dgm:pt>
    <dgm:pt modelId="{E46EE3C5-FBAB-4DCD-8256-E0A94EE34456}" type="sibTrans" cxnId="{7EB534CD-FA13-4BA1-A473-590088175E04}">
      <dgm:prSet/>
      <dgm:spPr/>
      <dgm:t>
        <a:bodyPr/>
        <a:lstStyle/>
        <a:p>
          <a:endParaRPr lang="en-US"/>
        </a:p>
      </dgm:t>
    </dgm:pt>
    <dgm:pt modelId="{A9F93B60-500F-432B-9FF4-FDC67F6C6E0D}">
      <dgm:prSet/>
      <dgm:spPr/>
      <dgm:t>
        <a:bodyPr/>
        <a:lstStyle/>
        <a:p>
          <a:r>
            <a:rPr lang="en-GB" dirty="0">
              <a:latin typeface="Verdana" panose="020B0604030504040204" pitchFamily="34" charset="0"/>
              <a:ea typeface="Verdana" panose="020B0604030504040204" pitchFamily="34" charset="0"/>
            </a:rPr>
            <a:t>Numbers of in-patients reduced</a:t>
          </a:r>
          <a:endParaRPr lang="en-US" dirty="0">
            <a:latin typeface="Verdana" panose="020B0604030504040204" pitchFamily="34" charset="0"/>
            <a:ea typeface="Verdana" panose="020B0604030504040204" pitchFamily="34" charset="0"/>
          </a:endParaRPr>
        </a:p>
      </dgm:t>
    </dgm:pt>
    <dgm:pt modelId="{6314CAC9-8238-4892-9898-6EF440DFA938}" type="parTrans" cxnId="{81C17D55-F466-4F7B-A40B-AF1F7CB5E98E}">
      <dgm:prSet/>
      <dgm:spPr/>
      <dgm:t>
        <a:bodyPr/>
        <a:lstStyle/>
        <a:p>
          <a:endParaRPr lang="en-US"/>
        </a:p>
      </dgm:t>
    </dgm:pt>
    <dgm:pt modelId="{35759E8E-A505-4DA5-B6C4-6AF0A512A9B9}" type="sibTrans" cxnId="{81C17D55-F466-4F7B-A40B-AF1F7CB5E98E}">
      <dgm:prSet/>
      <dgm:spPr/>
      <dgm:t>
        <a:bodyPr/>
        <a:lstStyle/>
        <a:p>
          <a:endParaRPr lang="en-US"/>
        </a:p>
      </dgm:t>
    </dgm:pt>
    <dgm:pt modelId="{19E275FE-D2E5-4879-B50C-2284871E539D}" type="pres">
      <dgm:prSet presAssocID="{135C2B26-2370-40A8-8B68-D529ECB9FD5E}" presName="linear" presStyleCnt="0">
        <dgm:presLayoutVars>
          <dgm:animLvl val="lvl"/>
          <dgm:resizeHandles val="exact"/>
        </dgm:presLayoutVars>
      </dgm:prSet>
      <dgm:spPr/>
      <dgm:t>
        <a:bodyPr/>
        <a:lstStyle/>
        <a:p>
          <a:endParaRPr lang="en-GB"/>
        </a:p>
      </dgm:t>
    </dgm:pt>
    <dgm:pt modelId="{602D6D8A-0A66-46C5-A368-541E2C602D05}" type="pres">
      <dgm:prSet presAssocID="{4B36F9DC-1222-4646-8988-DE26CA99D14C}" presName="parentText" presStyleLbl="node1" presStyleIdx="0" presStyleCnt="6">
        <dgm:presLayoutVars>
          <dgm:chMax val="0"/>
          <dgm:bulletEnabled val="1"/>
        </dgm:presLayoutVars>
      </dgm:prSet>
      <dgm:spPr/>
      <dgm:t>
        <a:bodyPr/>
        <a:lstStyle/>
        <a:p>
          <a:endParaRPr lang="en-GB"/>
        </a:p>
      </dgm:t>
    </dgm:pt>
    <dgm:pt modelId="{0E682BF6-D37D-422F-A342-8C48AE89A311}" type="pres">
      <dgm:prSet presAssocID="{F59196B6-4599-4FA2-A168-BE156E2F5E42}" presName="spacer" presStyleCnt="0"/>
      <dgm:spPr/>
    </dgm:pt>
    <dgm:pt modelId="{5A869993-F2E7-4AA7-AD7D-EE9E77F6DAA1}" type="pres">
      <dgm:prSet presAssocID="{99DB0318-C2FE-46BC-B344-CB2E8A5223F7}" presName="parentText" presStyleLbl="node1" presStyleIdx="1" presStyleCnt="6">
        <dgm:presLayoutVars>
          <dgm:chMax val="0"/>
          <dgm:bulletEnabled val="1"/>
        </dgm:presLayoutVars>
      </dgm:prSet>
      <dgm:spPr/>
      <dgm:t>
        <a:bodyPr/>
        <a:lstStyle/>
        <a:p>
          <a:endParaRPr lang="en-GB"/>
        </a:p>
      </dgm:t>
    </dgm:pt>
    <dgm:pt modelId="{7A612876-9F58-45E3-B388-8C2E8E9F1E70}" type="pres">
      <dgm:prSet presAssocID="{E9042CAD-E16A-4220-9B32-09C5A756980F}" presName="spacer" presStyleCnt="0"/>
      <dgm:spPr/>
    </dgm:pt>
    <dgm:pt modelId="{58768FCA-3AAF-4BAE-B2BB-94F0482939C5}" type="pres">
      <dgm:prSet presAssocID="{AAEEB03B-9645-4DAE-87CE-A56AD6F8742F}" presName="parentText" presStyleLbl="node1" presStyleIdx="2" presStyleCnt="6">
        <dgm:presLayoutVars>
          <dgm:chMax val="0"/>
          <dgm:bulletEnabled val="1"/>
        </dgm:presLayoutVars>
      </dgm:prSet>
      <dgm:spPr/>
      <dgm:t>
        <a:bodyPr/>
        <a:lstStyle/>
        <a:p>
          <a:endParaRPr lang="en-GB"/>
        </a:p>
      </dgm:t>
    </dgm:pt>
    <dgm:pt modelId="{84F89F44-35B0-4519-B14B-F0E22C3ECB24}" type="pres">
      <dgm:prSet presAssocID="{5BFECD1C-CBD2-4CE6-94DA-DE3F24CF81B6}" presName="spacer" presStyleCnt="0"/>
      <dgm:spPr/>
    </dgm:pt>
    <dgm:pt modelId="{950ED762-73B2-440D-9195-92CD206B471A}" type="pres">
      <dgm:prSet presAssocID="{7ABD5FE9-A13F-47B1-8F89-78E441D5306C}" presName="parentText" presStyleLbl="node1" presStyleIdx="3" presStyleCnt="6">
        <dgm:presLayoutVars>
          <dgm:chMax val="0"/>
          <dgm:bulletEnabled val="1"/>
        </dgm:presLayoutVars>
      </dgm:prSet>
      <dgm:spPr/>
      <dgm:t>
        <a:bodyPr/>
        <a:lstStyle/>
        <a:p>
          <a:endParaRPr lang="en-GB"/>
        </a:p>
      </dgm:t>
    </dgm:pt>
    <dgm:pt modelId="{A51E072B-39A9-4F7F-8588-B1F20136BAB3}" type="pres">
      <dgm:prSet presAssocID="{E6020B05-CB51-458D-88EE-3ED73D8C46FD}" presName="spacer" presStyleCnt="0"/>
      <dgm:spPr/>
    </dgm:pt>
    <dgm:pt modelId="{DF10E623-ACBA-4D63-AB03-B8BA1257DF11}" type="pres">
      <dgm:prSet presAssocID="{513BA79D-FD8E-433F-9D9F-628E55A201F9}" presName="parentText" presStyleLbl="node1" presStyleIdx="4" presStyleCnt="6">
        <dgm:presLayoutVars>
          <dgm:chMax val="0"/>
          <dgm:bulletEnabled val="1"/>
        </dgm:presLayoutVars>
      </dgm:prSet>
      <dgm:spPr/>
      <dgm:t>
        <a:bodyPr/>
        <a:lstStyle/>
        <a:p>
          <a:endParaRPr lang="en-GB"/>
        </a:p>
      </dgm:t>
    </dgm:pt>
    <dgm:pt modelId="{4AC99FFD-2140-45A0-8F7A-46D83549D638}" type="pres">
      <dgm:prSet presAssocID="{E46EE3C5-FBAB-4DCD-8256-E0A94EE34456}" presName="spacer" presStyleCnt="0"/>
      <dgm:spPr/>
    </dgm:pt>
    <dgm:pt modelId="{DCA1BEE1-64E6-4D0C-8041-32C9151D40B0}" type="pres">
      <dgm:prSet presAssocID="{A9F93B60-500F-432B-9FF4-FDC67F6C6E0D}" presName="parentText" presStyleLbl="node1" presStyleIdx="5" presStyleCnt="6">
        <dgm:presLayoutVars>
          <dgm:chMax val="0"/>
          <dgm:bulletEnabled val="1"/>
        </dgm:presLayoutVars>
      </dgm:prSet>
      <dgm:spPr/>
      <dgm:t>
        <a:bodyPr/>
        <a:lstStyle/>
        <a:p>
          <a:endParaRPr lang="en-GB"/>
        </a:p>
      </dgm:t>
    </dgm:pt>
  </dgm:ptLst>
  <dgm:cxnLst>
    <dgm:cxn modelId="{C7FBD56F-14F5-44F3-AC70-1FD489512035}" type="presOf" srcId="{7ABD5FE9-A13F-47B1-8F89-78E441D5306C}" destId="{950ED762-73B2-440D-9195-92CD206B471A}" srcOrd="0" destOrd="0" presId="urn:microsoft.com/office/officeart/2005/8/layout/vList2"/>
    <dgm:cxn modelId="{81C17D55-F466-4F7B-A40B-AF1F7CB5E98E}" srcId="{135C2B26-2370-40A8-8B68-D529ECB9FD5E}" destId="{A9F93B60-500F-432B-9FF4-FDC67F6C6E0D}" srcOrd="5" destOrd="0" parTransId="{6314CAC9-8238-4892-9898-6EF440DFA938}" sibTransId="{35759E8E-A505-4DA5-B6C4-6AF0A512A9B9}"/>
    <dgm:cxn modelId="{56BD1850-5062-4AAB-AB6F-A0A7D90357CF}" srcId="{135C2B26-2370-40A8-8B68-D529ECB9FD5E}" destId="{4B36F9DC-1222-4646-8988-DE26CA99D14C}" srcOrd="0" destOrd="0" parTransId="{2F375B94-4135-41BF-B5C7-B93A3C8654AC}" sibTransId="{F59196B6-4599-4FA2-A168-BE156E2F5E42}"/>
    <dgm:cxn modelId="{3B84F068-F050-4351-B904-3139A69F980B}" srcId="{135C2B26-2370-40A8-8B68-D529ECB9FD5E}" destId="{7ABD5FE9-A13F-47B1-8F89-78E441D5306C}" srcOrd="3" destOrd="0" parTransId="{6E4006DB-9003-454C-9407-437C2EE24669}" sibTransId="{E6020B05-CB51-458D-88EE-3ED73D8C46FD}"/>
    <dgm:cxn modelId="{CCAD7E8E-3D42-4221-8C64-CDFB9761F6A2}" type="presOf" srcId="{AAEEB03B-9645-4DAE-87CE-A56AD6F8742F}" destId="{58768FCA-3AAF-4BAE-B2BB-94F0482939C5}" srcOrd="0" destOrd="0" presId="urn:microsoft.com/office/officeart/2005/8/layout/vList2"/>
    <dgm:cxn modelId="{7E39F1AD-9C13-4D3A-8450-2FCF856E7828}" type="presOf" srcId="{4B36F9DC-1222-4646-8988-DE26CA99D14C}" destId="{602D6D8A-0A66-46C5-A368-541E2C602D05}" srcOrd="0" destOrd="0" presId="urn:microsoft.com/office/officeart/2005/8/layout/vList2"/>
    <dgm:cxn modelId="{7EB534CD-FA13-4BA1-A473-590088175E04}" srcId="{135C2B26-2370-40A8-8B68-D529ECB9FD5E}" destId="{513BA79D-FD8E-433F-9D9F-628E55A201F9}" srcOrd="4" destOrd="0" parTransId="{7B635157-FC13-476C-8E19-9C0180E93A0A}" sibTransId="{E46EE3C5-FBAB-4DCD-8256-E0A94EE34456}"/>
    <dgm:cxn modelId="{4C28D788-34AB-43B0-A396-DD33FB8A554C}" srcId="{135C2B26-2370-40A8-8B68-D529ECB9FD5E}" destId="{99DB0318-C2FE-46BC-B344-CB2E8A5223F7}" srcOrd="1" destOrd="0" parTransId="{C2A4E5F9-1FF3-4AC4-B270-310E6FD17625}" sibTransId="{E9042CAD-E16A-4220-9B32-09C5A756980F}"/>
    <dgm:cxn modelId="{82D019F8-9E98-4314-BD38-8AAEBDE43A70}" type="presOf" srcId="{513BA79D-FD8E-433F-9D9F-628E55A201F9}" destId="{DF10E623-ACBA-4D63-AB03-B8BA1257DF11}" srcOrd="0" destOrd="0" presId="urn:microsoft.com/office/officeart/2005/8/layout/vList2"/>
    <dgm:cxn modelId="{75BB29DB-6417-4A94-A98D-5B75ED573425}" type="presOf" srcId="{99DB0318-C2FE-46BC-B344-CB2E8A5223F7}" destId="{5A869993-F2E7-4AA7-AD7D-EE9E77F6DAA1}" srcOrd="0" destOrd="0" presId="urn:microsoft.com/office/officeart/2005/8/layout/vList2"/>
    <dgm:cxn modelId="{6B7A9D9F-8566-4C70-862B-661F67DE6290}" type="presOf" srcId="{135C2B26-2370-40A8-8B68-D529ECB9FD5E}" destId="{19E275FE-D2E5-4879-B50C-2284871E539D}" srcOrd="0" destOrd="0" presId="urn:microsoft.com/office/officeart/2005/8/layout/vList2"/>
    <dgm:cxn modelId="{63533077-1E9A-4E0F-AC39-77A2043C1D85}" srcId="{135C2B26-2370-40A8-8B68-D529ECB9FD5E}" destId="{AAEEB03B-9645-4DAE-87CE-A56AD6F8742F}" srcOrd="2" destOrd="0" parTransId="{2E0E11D7-0D0E-495E-B1F2-94CF915E3C07}" sibTransId="{5BFECD1C-CBD2-4CE6-94DA-DE3F24CF81B6}"/>
    <dgm:cxn modelId="{DD988302-6D90-4898-84DB-559AAFC5D3BC}" type="presOf" srcId="{A9F93B60-500F-432B-9FF4-FDC67F6C6E0D}" destId="{DCA1BEE1-64E6-4D0C-8041-32C9151D40B0}" srcOrd="0" destOrd="0" presId="urn:microsoft.com/office/officeart/2005/8/layout/vList2"/>
    <dgm:cxn modelId="{C95C1502-09CB-43CC-BDCF-D7DE4E1BC394}" type="presParOf" srcId="{19E275FE-D2E5-4879-B50C-2284871E539D}" destId="{602D6D8A-0A66-46C5-A368-541E2C602D05}" srcOrd="0" destOrd="0" presId="urn:microsoft.com/office/officeart/2005/8/layout/vList2"/>
    <dgm:cxn modelId="{2356FAB7-D18B-4ABA-99B8-FF047FEC86DC}" type="presParOf" srcId="{19E275FE-D2E5-4879-B50C-2284871E539D}" destId="{0E682BF6-D37D-422F-A342-8C48AE89A311}" srcOrd="1" destOrd="0" presId="urn:microsoft.com/office/officeart/2005/8/layout/vList2"/>
    <dgm:cxn modelId="{336F4DF3-AF4C-4064-A2CB-16B5A029A785}" type="presParOf" srcId="{19E275FE-D2E5-4879-B50C-2284871E539D}" destId="{5A869993-F2E7-4AA7-AD7D-EE9E77F6DAA1}" srcOrd="2" destOrd="0" presId="urn:microsoft.com/office/officeart/2005/8/layout/vList2"/>
    <dgm:cxn modelId="{00278EE5-5CA6-4FEC-8CDA-C0B2982EF8C0}" type="presParOf" srcId="{19E275FE-D2E5-4879-B50C-2284871E539D}" destId="{7A612876-9F58-45E3-B388-8C2E8E9F1E70}" srcOrd="3" destOrd="0" presId="urn:microsoft.com/office/officeart/2005/8/layout/vList2"/>
    <dgm:cxn modelId="{592F5D30-2C8F-4FB7-9830-D04CE3FC08AF}" type="presParOf" srcId="{19E275FE-D2E5-4879-B50C-2284871E539D}" destId="{58768FCA-3AAF-4BAE-B2BB-94F0482939C5}" srcOrd="4" destOrd="0" presId="urn:microsoft.com/office/officeart/2005/8/layout/vList2"/>
    <dgm:cxn modelId="{3FD50B98-0E2A-4447-9B82-555810B89804}" type="presParOf" srcId="{19E275FE-D2E5-4879-B50C-2284871E539D}" destId="{84F89F44-35B0-4519-B14B-F0E22C3ECB24}" srcOrd="5" destOrd="0" presId="urn:microsoft.com/office/officeart/2005/8/layout/vList2"/>
    <dgm:cxn modelId="{EBF0B067-5AE2-4C9E-B6AF-97BFC3BDB6C4}" type="presParOf" srcId="{19E275FE-D2E5-4879-B50C-2284871E539D}" destId="{950ED762-73B2-440D-9195-92CD206B471A}" srcOrd="6" destOrd="0" presId="urn:microsoft.com/office/officeart/2005/8/layout/vList2"/>
    <dgm:cxn modelId="{95357364-F355-45B4-B4D8-12388D456633}" type="presParOf" srcId="{19E275FE-D2E5-4879-B50C-2284871E539D}" destId="{A51E072B-39A9-4F7F-8588-B1F20136BAB3}" srcOrd="7" destOrd="0" presId="urn:microsoft.com/office/officeart/2005/8/layout/vList2"/>
    <dgm:cxn modelId="{98293342-2BEA-4B29-BBDA-5D4CE5BE20E0}" type="presParOf" srcId="{19E275FE-D2E5-4879-B50C-2284871E539D}" destId="{DF10E623-ACBA-4D63-AB03-B8BA1257DF11}" srcOrd="8" destOrd="0" presId="urn:microsoft.com/office/officeart/2005/8/layout/vList2"/>
    <dgm:cxn modelId="{FA6B9189-DB51-4316-8EC2-71EDB514F09F}" type="presParOf" srcId="{19E275FE-D2E5-4879-B50C-2284871E539D}" destId="{4AC99FFD-2140-45A0-8F7A-46D83549D638}" srcOrd="9" destOrd="0" presId="urn:microsoft.com/office/officeart/2005/8/layout/vList2"/>
    <dgm:cxn modelId="{E005EFAE-2B4A-4030-9810-7D1F864F9562}" type="presParOf" srcId="{19E275FE-D2E5-4879-B50C-2284871E539D}" destId="{DCA1BEE1-64E6-4D0C-8041-32C9151D40B0}"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8FF238-29F9-423B-9216-E3071A1C859D}"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8524A262-13E2-4A6F-A179-BDD94FCB2995}">
      <dgm:prSet/>
      <dgm:spPr/>
      <dgm:t>
        <a:bodyPr/>
        <a:lstStyle/>
        <a:p>
          <a:r>
            <a:rPr lang="en-GB" dirty="0">
              <a:solidFill>
                <a:schemeClr val="bg1"/>
              </a:solidFill>
              <a:latin typeface="Verdana" panose="020B0604030504040204" pitchFamily="34" charset="0"/>
              <a:ea typeface="Verdana" panose="020B0604030504040204" pitchFamily="34" charset="0"/>
            </a:rPr>
            <a:t>Mental Capacity Act (2005) was developed whilst deinstitutionalisation and its initial problems occurred</a:t>
          </a:r>
          <a:endParaRPr lang="en-US" dirty="0">
            <a:solidFill>
              <a:schemeClr val="bg1"/>
            </a:solidFill>
            <a:latin typeface="Verdana" panose="020B0604030504040204" pitchFamily="34" charset="0"/>
            <a:ea typeface="Verdana" panose="020B0604030504040204" pitchFamily="34" charset="0"/>
          </a:endParaRPr>
        </a:p>
      </dgm:t>
    </dgm:pt>
    <dgm:pt modelId="{3A41638E-0C93-4352-9D45-7662C0FF0603}" type="parTrans" cxnId="{ABE51DF8-215B-4380-87DF-7ED1B1261151}">
      <dgm:prSet/>
      <dgm:spPr/>
      <dgm:t>
        <a:bodyPr/>
        <a:lstStyle/>
        <a:p>
          <a:endParaRPr lang="en-US"/>
        </a:p>
      </dgm:t>
    </dgm:pt>
    <dgm:pt modelId="{029C0ADC-CE6D-4107-AAB3-AA699831AE75}" type="sibTrans" cxnId="{ABE51DF8-215B-4380-87DF-7ED1B1261151}">
      <dgm:prSet/>
      <dgm:spPr/>
      <dgm:t>
        <a:bodyPr/>
        <a:lstStyle/>
        <a:p>
          <a:endParaRPr lang="en-US"/>
        </a:p>
      </dgm:t>
    </dgm:pt>
    <dgm:pt modelId="{D876ADE8-BF8B-4298-BE36-AACB9A989FDD}">
      <dgm:prSet/>
      <dgm:spPr/>
      <dgm:t>
        <a:bodyPr/>
        <a:lstStyle/>
        <a:p>
          <a:r>
            <a:rPr lang="en-GB" dirty="0">
              <a:solidFill>
                <a:schemeClr val="bg1"/>
              </a:solidFill>
              <a:latin typeface="Verdana" panose="020B0604030504040204" pitchFamily="34" charset="0"/>
              <a:ea typeface="Verdana" panose="020B0604030504040204" pitchFamily="34" charset="0"/>
            </a:rPr>
            <a:t>Law Commission report (1995) stated that the existing legal framework was “one of incoherence, inconsistency and historical accident”—reform was necessary and urgent!</a:t>
          </a:r>
          <a:endParaRPr lang="en-US" dirty="0">
            <a:solidFill>
              <a:schemeClr val="bg1"/>
            </a:solidFill>
            <a:latin typeface="Verdana" panose="020B0604030504040204" pitchFamily="34" charset="0"/>
            <a:ea typeface="Verdana" panose="020B0604030504040204" pitchFamily="34" charset="0"/>
          </a:endParaRPr>
        </a:p>
      </dgm:t>
    </dgm:pt>
    <dgm:pt modelId="{D56C4B51-673F-4593-ABCC-270F29032B12}" type="parTrans" cxnId="{11092043-CB91-45D9-A48D-3D888359231F}">
      <dgm:prSet/>
      <dgm:spPr/>
      <dgm:t>
        <a:bodyPr/>
        <a:lstStyle/>
        <a:p>
          <a:endParaRPr lang="en-US"/>
        </a:p>
      </dgm:t>
    </dgm:pt>
    <dgm:pt modelId="{75C80C29-3A98-4AF8-9234-573581BF0F2C}" type="sibTrans" cxnId="{11092043-CB91-45D9-A48D-3D888359231F}">
      <dgm:prSet/>
      <dgm:spPr/>
      <dgm:t>
        <a:bodyPr/>
        <a:lstStyle/>
        <a:p>
          <a:endParaRPr lang="en-US"/>
        </a:p>
      </dgm:t>
    </dgm:pt>
    <dgm:pt modelId="{4CB04E52-6DBC-4B43-8BD0-D55913A3718F}">
      <dgm:prSet/>
      <dgm:spPr/>
      <dgm:t>
        <a:bodyPr/>
        <a:lstStyle/>
        <a:p>
          <a:r>
            <a:rPr lang="en-GB" dirty="0">
              <a:solidFill>
                <a:schemeClr val="bg1"/>
              </a:solidFill>
              <a:latin typeface="Verdana" panose="020B0604030504040204" pitchFamily="34" charset="0"/>
              <a:ea typeface="Verdana" panose="020B0604030504040204" pitchFamily="34" charset="0"/>
            </a:rPr>
            <a:t>In the new care in the community model, there was little clarity over who, what, or how decisions could be made on behalf of patients, which had led to cases of abuses of power</a:t>
          </a:r>
          <a:endParaRPr lang="en-US" dirty="0">
            <a:solidFill>
              <a:schemeClr val="bg1"/>
            </a:solidFill>
            <a:latin typeface="Verdana" panose="020B0604030504040204" pitchFamily="34" charset="0"/>
            <a:ea typeface="Verdana" panose="020B0604030504040204" pitchFamily="34" charset="0"/>
          </a:endParaRPr>
        </a:p>
      </dgm:t>
    </dgm:pt>
    <dgm:pt modelId="{EC124EC3-D339-43AD-9AB0-73C0E337ADC6}" type="parTrans" cxnId="{1F0EE225-4090-4A23-B83A-EC0347505C86}">
      <dgm:prSet/>
      <dgm:spPr/>
      <dgm:t>
        <a:bodyPr/>
        <a:lstStyle/>
        <a:p>
          <a:endParaRPr lang="en-US"/>
        </a:p>
      </dgm:t>
    </dgm:pt>
    <dgm:pt modelId="{4EB3FE76-A7A1-44F9-835A-EAD7E7B2CF2E}" type="sibTrans" cxnId="{1F0EE225-4090-4A23-B83A-EC0347505C86}">
      <dgm:prSet/>
      <dgm:spPr/>
      <dgm:t>
        <a:bodyPr/>
        <a:lstStyle/>
        <a:p>
          <a:endParaRPr lang="en-US"/>
        </a:p>
      </dgm:t>
    </dgm:pt>
    <dgm:pt modelId="{6E5159F2-9567-481F-B078-A3EB9E4B5C9F}" type="pres">
      <dgm:prSet presAssocID="{3C8FF238-29F9-423B-9216-E3071A1C859D}" presName="Name0" presStyleCnt="0">
        <dgm:presLayoutVars>
          <dgm:dir/>
          <dgm:resizeHandles val="exact"/>
        </dgm:presLayoutVars>
      </dgm:prSet>
      <dgm:spPr/>
      <dgm:t>
        <a:bodyPr/>
        <a:lstStyle/>
        <a:p>
          <a:endParaRPr lang="en-GB"/>
        </a:p>
      </dgm:t>
    </dgm:pt>
    <dgm:pt modelId="{28C0D571-0FBF-4E4F-AF2A-DCCD92514749}" type="pres">
      <dgm:prSet presAssocID="{8524A262-13E2-4A6F-A179-BDD94FCB2995}" presName="node" presStyleLbl="node1" presStyleIdx="0" presStyleCnt="3">
        <dgm:presLayoutVars>
          <dgm:bulletEnabled val="1"/>
        </dgm:presLayoutVars>
      </dgm:prSet>
      <dgm:spPr/>
      <dgm:t>
        <a:bodyPr/>
        <a:lstStyle/>
        <a:p>
          <a:endParaRPr lang="en-GB"/>
        </a:p>
      </dgm:t>
    </dgm:pt>
    <dgm:pt modelId="{7F000664-9B1F-4F99-B4EA-72573DE40736}" type="pres">
      <dgm:prSet presAssocID="{029C0ADC-CE6D-4107-AAB3-AA699831AE75}" presName="sibTrans" presStyleLbl="sibTrans2D1" presStyleIdx="0" presStyleCnt="2"/>
      <dgm:spPr/>
      <dgm:t>
        <a:bodyPr/>
        <a:lstStyle/>
        <a:p>
          <a:endParaRPr lang="en-GB"/>
        </a:p>
      </dgm:t>
    </dgm:pt>
    <dgm:pt modelId="{AD6C80BB-2F36-4E1A-A3A8-A6D17A62123D}" type="pres">
      <dgm:prSet presAssocID="{029C0ADC-CE6D-4107-AAB3-AA699831AE75}" presName="connectorText" presStyleLbl="sibTrans2D1" presStyleIdx="0" presStyleCnt="2"/>
      <dgm:spPr/>
      <dgm:t>
        <a:bodyPr/>
        <a:lstStyle/>
        <a:p>
          <a:endParaRPr lang="en-GB"/>
        </a:p>
      </dgm:t>
    </dgm:pt>
    <dgm:pt modelId="{B6EDA192-BEA3-467D-96F2-1802F04B9C56}" type="pres">
      <dgm:prSet presAssocID="{D876ADE8-BF8B-4298-BE36-AACB9A989FDD}" presName="node" presStyleLbl="node1" presStyleIdx="1" presStyleCnt="3">
        <dgm:presLayoutVars>
          <dgm:bulletEnabled val="1"/>
        </dgm:presLayoutVars>
      </dgm:prSet>
      <dgm:spPr/>
      <dgm:t>
        <a:bodyPr/>
        <a:lstStyle/>
        <a:p>
          <a:endParaRPr lang="en-GB"/>
        </a:p>
      </dgm:t>
    </dgm:pt>
    <dgm:pt modelId="{603B3962-6CDB-4639-AD27-85338FDC0BD0}" type="pres">
      <dgm:prSet presAssocID="{75C80C29-3A98-4AF8-9234-573581BF0F2C}" presName="sibTrans" presStyleLbl="sibTrans2D1" presStyleIdx="1" presStyleCnt="2"/>
      <dgm:spPr/>
      <dgm:t>
        <a:bodyPr/>
        <a:lstStyle/>
        <a:p>
          <a:endParaRPr lang="en-GB"/>
        </a:p>
      </dgm:t>
    </dgm:pt>
    <dgm:pt modelId="{99196BFE-5442-49FE-BF56-2767861F10A7}" type="pres">
      <dgm:prSet presAssocID="{75C80C29-3A98-4AF8-9234-573581BF0F2C}" presName="connectorText" presStyleLbl="sibTrans2D1" presStyleIdx="1" presStyleCnt="2"/>
      <dgm:spPr/>
      <dgm:t>
        <a:bodyPr/>
        <a:lstStyle/>
        <a:p>
          <a:endParaRPr lang="en-GB"/>
        </a:p>
      </dgm:t>
    </dgm:pt>
    <dgm:pt modelId="{44DE2B72-2B2B-463A-B31C-35BD316FC52C}" type="pres">
      <dgm:prSet presAssocID="{4CB04E52-6DBC-4B43-8BD0-D55913A3718F}" presName="node" presStyleLbl="node1" presStyleIdx="2" presStyleCnt="3">
        <dgm:presLayoutVars>
          <dgm:bulletEnabled val="1"/>
        </dgm:presLayoutVars>
      </dgm:prSet>
      <dgm:spPr/>
      <dgm:t>
        <a:bodyPr/>
        <a:lstStyle/>
        <a:p>
          <a:endParaRPr lang="en-GB"/>
        </a:p>
      </dgm:t>
    </dgm:pt>
  </dgm:ptLst>
  <dgm:cxnLst>
    <dgm:cxn modelId="{76869B79-3F11-40C4-84D3-C7F318A21768}" type="presOf" srcId="{3C8FF238-29F9-423B-9216-E3071A1C859D}" destId="{6E5159F2-9567-481F-B078-A3EB9E4B5C9F}" srcOrd="0" destOrd="0" presId="urn:microsoft.com/office/officeart/2005/8/layout/process1"/>
    <dgm:cxn modelId="{882B210E-9153-4867-B34A-15321BFA4B7B}" type="presOf" srcId="{4CB04E52-6DBC-4B43-8BD0-D55913A3718F}" destId="{44DE2B72-2B2B-463A-B31C-35BD316FC52C}" srcOrd="0" destOrd="0" presId="urn:microsoft.com/office/officeart/2005/8/layout/process1"/>
    <dgm:cxn modelId="{1B488E94-4933-4378-9297-F108FA6EC423}" type="presOf" srcId="{029C0ADC-CE6D-4107-AAB3-AA699831AE75}" destId="{7F000664-9B1F-4F99-B4EA-72573DE40736}" srcOrd="0" destOrd="0" presId="urn:microsoft.com/office/officeart/2005/8/layout/process1"/>
    <dgm:cxn modelId="{62650671-CC11-4975-97B1-35E32712D744}" type="presOf" srcId="{029C0ADC-CE6D-4107-AAB3-AA699831AE75}" destId="{AD6C80BB-2F36-4E1A-A3A8-A6D17A62123D}" srcOrd="1" destOrd="0" presId="urn:microsoft.com/office/officeart/2005/8/layout/process1"/>
    <dgm:cxn modelId="{1C4EE6E5-1831-46FD-A265-2D934AD97687}" type="presOf" srcId="{8524A262-13E2-4A6F-A179-BDD94FCB2995}" destId="{28C0D571-0FBF-4E4F-AF2A-DCCD92514749}" srcOrd="0" destOrd="0" presId="urn:microsoft.com/office/officeart/2005/8/layout/process1"/>
    <dgm:cxn modelId="{11092043-CB91-45D9-A48D-3D888359231F}" srcId="{3C8FF238-29F9-423B-9216-E3071A1C859D}" destId="{D876ADE8-BF8B-4298-BE36-AACB9A989FDD}" srcOrd="1" destOrd="0" parTransId="{D56C4B51-673F-4593-ABCC-270F29032B12}" sibTransId="{75C80C29-3A98-4AF8-9234-573581BF0F2C}"/>
    <dgm:cxn modelId="{74F75CCC-8F1F-411A-8711-76ECC4A9FCDF}" type="presOf" srcId="{75C80C29-3A98-4AF8-9234-573581BF0F2C}" destId="{99196BFE-5442-49FE-BF56-2767861F10A7}" srcOrd="1" destOrd="0" presId="urn:microsoft.com/office/officeart/2005/8/layout/process1"/>
    <dgm:cxn modelId="{BB0B0B32-98E2-4399-9F4C-7001E2102356}" type="presOf" srcId="{D876ADE8-BF8B-4298-BE36-AACB9A989FDD}" destId="{B6EDA192-BEA3-467D-96F2-1802F04B9C56}" srcOrd="0" destOrd="0" presId="urn:microsoft.com/office/officeart/2005/8/layout/process1"/>
    <dgm:cxn modelId="{1F0EE225-4090-4A23-B83A-EC0347505C86}" srcId="{3C8FF238-29F9-423B-9216-E3071A1C859D}" destId="{4CB04E52-6DBC-4B43-8BD0-D55913A3718F}" srcOrd="2" destOrd="0" parTransId="{EC124EC3-D339-43AD-9AB0-73C0E337ADC6}" sibTransId="{4EB3FE76-A7A1-44F9-835A-EAD7E7B2CF2E}"/>
    <dgm:cxn modelId="{4D63D3D0-169A-4200-8E0A-FF12A5A89D57}" type="presOf" srcId="{75C80C29-3A98-4AF8-9234-573581BF0F2C}" destId="{603B3962-6CDB-4639-AD27-85338FDC0BD0}" srcOrd="0" destOrd="0" presId="urn:microsoft.com/office/officeart/2005/8/layout/process1"/>
    <dgm:cxn modelId="{ABE51DF8-215B-4380-87DF-7ED1B1261151}" srcId="{3C8FF238-29F9-423B-9216-E3071A1C859D}" destId="{8524A262-13E2-4A6F-A179-BDD94FCB2995}" srcOrd="0" destOrd="0" parTransId="{3A41638E-0C93-4352-9D45-7662C0FF0603}" sibTransId="{029C0ADC-CE6D-4107-AAB3-AA699831AE75}"/>
    <dgm:cxn modelId="{88B5AE7F-8A23-44EC-AD3D-5DDCA7E79FB2}" type="presParOf" srcId="{6E5159F2-9567-481F-B078-A3EB9E4B5C9F}" destId="{28C0D571-0FBF-4E4F-AF2A-DCCD92514749}" srcOrd="0" destOrd="0" presId="urn:microsoft.com/office/officeart/2005/8/layout/process1"/>
    <dgm:cxn modelId="{31EDA7EC-19C6-425C-AA98-E82A6E6413B3}" type="presParOf" srcId="{6E5159F2-9567-481F-B078-A3EB9E4B5C9F}" destId="{7F000664-9B1F-4F99-B4EA-72573DE40736}" srcOrd="1" destOrd="0" presId="urn:microsoft.com/office/officeart/2005/8/layout/process1"/>
    <dgm:cxn modelId="{F5C5E8B2-E52B-468B-8D48-DA4629EAC58E}" type="presParOf" srcId="{7F000664-9B1F-4F99-B4EA-72573DE40736}" destId="{AD6C80BB-2F36-4E1A-A3A8-A6D17A62123D}" srcOrd="0" destOrd="0" presId="urn:microsoft.com/office/officeart/2005/8/layout/process1"/>
    <dgm:cxn modelId="{217C9D33-1E88-4CD3-8093-48FE067D0B9E}" type="presParOf" srcId="{6E5159F2-9567-481F-B078-A3EB9E4B5C9F}" destId="{B6EDA192-BEA3-467D-96F2-1802F04B9C56}" srcOrd="2" destOrd="0" presId="urn:microsoft.com/office/officeart/2005/8/layout/process1"/>
    <dgm:cxn modelId="{6EC62460-A6C4-4EF9-863F-CCE79491D4EA}" type="presParOf" srcId="{6E5159F2-9567-481F-B078-A3EB9E4B5C9F}" destId="{603B3962-6CDB-4639-AD27-85338FDC0BD0}" srcOrd="3" destOrd="0" presId="urn:microsoft.com/office/officeart/2005/8/layout/process1"/>
    <dgm:cxn modelId="{5FDABE87-C918-4A1F-BA0E-F4F30F95190A}" type="presParOf" srcId="{603B3962-6CDB-4639-AD27-85338FDC0BD0}" destId="{99196BFE-5442-49FE-BF56-2767861F10A7}" srcOrd="0" destOrd="0" presId="urn:microsoft.com/office/officeart/2005/8/layout/process1"/>
    <dgm:cxn modelId="{D481A924-935F-42A4-A8FB-B5A5A0C04A50}" type="presParOf" srcId="{6E5159F2-9567-481F-B078-A3EB9E4B5C9F}" destId="{44DE2B72-2B2B-463A-B31C-35BD316FC52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1E5AA9-9A0C-4EA7-8A78-DD4CCB2A395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95AAB70-BCAC-45EE-BBBE-DF5C40E01EB7}">
      <dgm:prSet/>
      <dgm:spPr/>
      <dgm:t>
        <a:bodyPr/>
        <a:lstStyle/>
        <a:p>
          <a:r>
            <a:rPr lang="en-GB" dirty="0">
              <a:latin typeface="Verdana" panose="020B0604030504040204" pitchFamily="34" charset="0"/>
              <a:ea typeface="Verdana" panose="020B0604030504040204" pitchFamily="34" charset="0"/>
            </a:rPr>
            <a:t>Important examples of modern attempts at enabling patient choice in healthcare</a:t>
          </a:r>
          <a:endParaRPr lang="en-US" dirty="0">
            <a:latin typeface="Verdana" panose="020B0604030504040204" pitchFamily="34" charset="0"/>
            <a:ea typeface="Verdana" panose="020B0604030504040204" pitchFamily="34" charset="0"/>
          </a:endParaRPr>
        </a:p>
      </dgm:t>
    </dgm:pt>
    <dgm:pt modelId="{0AC12F83-8795-4BEA-AD42-9ED1FA7BE69F}" type="parTrans" cxnId="{A8B77FEC-4607-4358-B17B-19F5B6980332}">
      <dgm:prSet/>
      <dgm:spPr/>
      <dgm:t>
        <a:bodyPr/>
        <a:lstStyle/>
        <a:p>
          <a:endParaRPr lang="en-US"/>
        </a:p>
      </dgm:t>
    </dgm:pt>
    <dgm:pt modelId="{1340D16C-82CE-42E6-9170-1B7BD6085BF2}" type="sibTrans" cxnId="{A8B77FEC-4607-4358-B17B-19F5B6980332}">
      <dgm:prSet/>
      <dgm:spPr/>
      <dgm:t>
        <a:bodyPr/>
        <a:lstStyle/>
        <a:p>
          <a:endParaRPr lang="en-US"/>
        </a:p>
      </dgm:t>
    </dgm:pt>
    <dgm:pt modelId="{A062A714-DEB7-4ECF-9A84-E89DCE1410EB}">
      <dgm:prSet/>
      <dgm:spPr/>
      <dgm:t>
        <a:bodyPr/>
        <a:lstStyle/>
        <a:p>
          <a:r>
            <a:rPr lang="en-GB" dirty="0">
              <a:latin typeface="Verdana" panose="020B0604030504040204" pitchFamily="34" charset="0"/>
              <a:ea typeface="Verdana" panose="020B0604030504040204" pitchFamily="34" charset="0"/>
            </a:rPr>
            <a:t>LPAs: give another adult legal authority to make certain decisions for someone if they lose the capacity to do so themselves</a:t>
          </a:r>
          <a:endParaRPr lang="en-US" dirty="0">
            <a:latin typeface="Verdana" panose="020B0604030504040204" pitchFamily="34" charset="0"/>
            <a:ea typeface="Verdana" panose="020B0604030504040204" pitchFamily="34" charset="0"/>
          </a:endParaRPr>
        </a:p>
      </dgm:t>
    </dgm:pt>
    <dgm:pt modelId="{F9BE31B7-1563-4C29-A658-45FC98EE09AE}" type="parTrans" cxnId="{153F685F-A135-4FB2-B07B-56A245EE0320}">
      <dgm:prSet/>
      <dgm:spPr/>
      <dgm:t>
        <a:bodyPr/>
        <a:lstStyle/>
        <a:p>
          <a:endParaRPr lang="en-US"/>
        </a:p>
      </dgm:t>
    </dgm:pt>
    <dgm:pt modelId="{580A0DA9-B652-45F4-866A-27901DF2AC97}" type="sibTrans" cxnId="{153F685F-A135-4FB2-B07B-56A245EE0320}">
      <dgm:prSet/>
      <dgm:spPr/>
      <dgm:t>
        <a:bodyPr/>
        <a:lstStyle/>
        <a:p>
          <a:endParaRPr lang="en-US"/>
        </a:p>
      </dgm:t>
    </dgm:pt>
    <dgm:pt modelId="{CFB66F79-69D3-4C8A-9E67-0C3093FBC5DD}">
      <dgm:prSet/>
      <dgm:spPr/>
      <dgm:t>
        <a:bodyPr/>
        <a:lstStyle/>
        <a:p>
          <a:r>
            <a:rPr lang="en-GB" dirty="0">
              <a:latin typeface="Verdana" panose="020B0604030504040204" pitchFamily="34" charset="0"/>
              <a:ea typeface="Verdana" panose="020B0604030504040204" pitchFamily="34" charset="0"/>
            </a:rPr>
            <a:t>DNARs: instructs healthcare professionals not to attempt cardiopulmonary resuscitation (CPR) in cases of sudden cardiopulmonary arrest</a:t>
          </a:r>
          <a:endParaRPr lang="en-US" dirty="0">
            <a:latin typeface="Verdana" panose="020B0604030504040204" pitchFamily="34" charset="0"/>
            <a:ea typeface="Verdana" panose="020B0604030504040204" pitchFamily="34" charset="0"/>
          </a:endParaRPr>
        </a:p>
      </dgm:t>
    </dgm:pt>
    <dgm:pt modelId="{8EDB847A-254F-411D-84C4-5E5F11235338}" type="parTrans" cxnId="{17EC5C1D-DF15-447E-9CBB-665CEBB8BF21}">
      <dgm:prSet/>
      <dgm:spPr/>
      <dgm:t>
        <a:bodyPr/>
        <a:lstStyle/>
        <a:p>
          <a:endParaRPr lang="en-US"/>
        </a:p>
      </dgm:t>
    </dgm:pt>
    <dgm:pt modelId="{0DC24D91-C5FB-4CF2-9D67-F43EF392C67C}" type="sibTrans" cxnId="{17EC5C1D-DF15-447E-9CBB-665CEBB8BF21}">
      <dgm:prSet/>
      <dgm:spPr/>
      <dgm:t>
        <a:bodyPr/>
        <a:lstStyle/>
        <a:p>
          <a:endParaRPr lang="en-US"/>
        </a:p>
      </dgm:t>
    </dgm:pt>
    <dgm:pt modelId="{D70EA91F-759E-4490-990C-ACD8621A8896}">
      <dgm:prSet/>
      <dgm:spPr/>
      <dgm:t>
        <a:bodyPr/>
        <a:lstStyle/>
        <a:p>
          <a:r>
            <a:rPr lang="en-GB" dirty="0">
              <a:latin typeface="Verdana" panose="020B0604030504040204" pitchFamily="34" charset="0"/>
              <a:ea typeface="Verdana" panose="020B0604030504040204" pitchFamily="34" charset="0"/>
            </a:rPr>
            <a:t>The core principle of both is that individuals should be allowed to choose for themselves, either through advance statement or via a trusted person who will look after their interests</a:t>
          </a:r>
          <a:endParaRPr lang="en-US" dirty="0">
            <a:latin typeface="Verdana" panose="020B0604030504040204" pitchFamily="34" charset="0"/>
            <a:ea typeface="Verdana" panose="020B0604030504040204" pitchFamily="34" charset="0"/>
          </a:endParaRPr>
        </a:p>
      </dgm:t>
    </dgm:pt>
    <dgm:pt modelId="{CF666F70-605A-42A4-8FB9-04DA7207F49D}" type="parTrans" cxnId="{F7587EC6-7B4F-4441-916F-9CE29EEE8DFE}">
      <dgm:prSet/>
      <dgm:spPr/>
      <dgm:t>
        <a:bodyPr/>
        <a:lstStyle/>
        <a:p>
          <a:endParaRPr lang="en-US"/>
        </a:p>
      </dgm:t>
    </dgm:pt>
    <dgm:pt modelId="{88971A89-D8BD-49AF-9EA6-80E0376A897C}" type="sibTrans" cxnId="{F7587EC6-7B4F-4441-916F-9CE29EEE8DFE}">
      <dgm:prSet/>
      <dgm:spPr/>
      <dgm:t>
        <a:bodyPr/>
        <a:lstStyle/>
        <a:p>
          <a:endParaRPr lang="en-US"/>
        </a:p>
      </dgm:t>
    </dgm:pt>
    <dgm:pt modelId="{6A31C7F3-DD8E-4A15-AC62-38ABF0B8016C}" type="pres">
      <dgm:prSet presAssocID="{331E5AA9-9A0C-4EA7-8A78-DD4CCB2A395A}" presName="root" presStyleCnt="0">
        <dgm:presLayoutVars>
          <dgm:dir/>
          <dgm:resizeHandles val="exact"/>
        </dgm:presLayoutVars>
      </dgm:prSet>
      <dgm:spPr/>
      <dgm:t>
        <a:bodyPr/>
        <a:lstStyle/>
        <a:p>
          <a:endParaRPr lang="en-GB"/>
        </a:p>
      </dgm:t>
    </dgm:pt>
    <dgm:pt modelId="{E2B8B7C6-FDEC-4386-8341-BC50CEC0972B}" type="pres">
      <dgm:prSet presAssocID="{095AAB70-BCAC-45EE-BBBE-DF5C40E01EB7}" presName="compNode" presStyleCnt="0"/>
      <dgm:spPr/>
    </dgm:pt>
    <dgm:pt modelId="{9440702D-230C-47F2-82AA-89086D00C0DC}" type="pres">
      <dgm:prSet presAssocID="{095AAB70-BCAC-45EE-BBBE-DF5C40E01EB7}" presName="bgRect" presStyleLbl="bgShp" presStyleIdx="0" presStyleCnt="4"/>
      <dgm:spPr/>
    </dgm:pt>
    <dgm:pt modelId="{D5AE8555-3301-4017-BB32-0C2CBCEF72D8}" type="pres">
      <dgm:prSet presAssocID="{095AAB70-BCAC-45EE-BBBE-DF5C40E01EB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Stethoscope"/>
        </a:ext>
      </dgm:extLst>
    </dgm:pt>
    <dgm:pt modelId="{1A20CA33-315F-4EBB-AB70-188C5E6DC424}" type="pres">
      <dgm:prSet presAssocID="{095AAB70-BCAC-45EE-BBBE-DF5C40E01EB7}" presName="spaceRect" presStyleCnt="0"/>
      <dgm:spPr/>
    </dgm:pt>
    <dgm:pt modelId="{4DDA8A98-A744-4429-B9B7-ED2D216102F4}" type="pres">
      <dgm:prSet presAssocID="{095AAB70-BCAC-45EE-BBBE-DF5C40E01EB7}" presName="parTx" presStyleLbl="revTx" presStyleIdx="0" presStyleCnt="4">
        <dgm:presLayoutVars>
          <dgm:chMax val="0"/>
          <dgm:chPref val="0"/>
        </dgm:presLayoutVars>
      </dgm:prSet>
      <dgm:spPr/>
      <dgm:t>
        <a:bodyPr/>
        <a:lstStyle/>
        <a:p>
          <a:endParaRPr lang="en-GB"/>
        </a:p>
      </dgm:t>
    </dgm:pt>
    <dgm:pt modelId="{9C1676C3-C669-4868-B2CB-97B252598914}" type="pres">
      <dgm:prSet presAssocID="{1340D16C-82CE-42E6-9170-1B7BD6085BF2}" presName="sibTrans" presStyleCnt="0"/>
      <dgm:spPr/>
    </dgm:pt>
    <dgm:pt modelId="{E4BA9F61-9EB6-43D3-8F0A-26CC8741FE43}" type="pres">
      <dgm:prSet presAssocID="{A062A714-DEB7-4ECF-9A84-E89DCE1410EB}" presName="compNode" presStyleCnt="0"/>
      <dgm:spPr/>
    </dgm:pt>
    <dgm:pt modelId="{A063D5FB-ED14-4E2D-842D-037A62646F0E}" type="pres">
      <dgm:prSet presAssocID="{A062A714-DEB7-4ECF-9A84-E89DCE1410EB}" presName="bgRect" presStyleLbl="bgShp" presStyleIdx="1" presStyleCnt="4"/>
      <dgm:spPr/>
    </dgm:pt>
    <dgm:pt modelId="{F308BEE5-8F79-4C2E-9A22-469384E00BEC}" type="pres">
      <dgm:prSet presAssocID="{A062A714-DEB7-4ECF-9A84-E89DCE1410EB}"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Gavel"/>
        </a:ext>
      </dgm:extLst>
    </dgm:pt>
    <dgm:pt modelId="{87E8AC6D-2081-4123-A0F8-4E4320B62CF8}" type="pres">
      <dgm:prSet presAssocID="{A062A714-DEB7-4ECF-9A84-E89DCE1410EB}" presName="spaceRect" presStyleCnt="0"/>
      <dgm:spPr/>
    </dgm:pt>
    <dgm:pt modelId="{745147D2-BB94-4A02-A719-1128C487055F}" type="pres">
      <dgm:prSet presAssocID="{A062A714-DEB7-4ECF-9A84-E89DCE1410EB}" presName="parTx" presStyleLbl="revTx" presStyleIdx="1" presStyleCnt="4">
        <dgm:presLayoutVars>
          <dgm:chMax val="0"/>
          <dgm:chPref val="0"/>
        </dgm:presLayoutVars>
      </dgm:prSet>
      <dgm:spPr/>
      <dgm:t>
        <a:bodyPr/>
        <a:lstStyle/>
        <a:p>
          <a:endParaRPr lang="en-GB"/>
        </a:p>
      </dgm:t>
    </dgm:pt>
    <dgm:pt modelId="{B7A674B7-D291-48C2-99E0-60977EF844AF}" type="pres">
      <dgm:prSet presAssocID="{580A0DA9-B652-45F4-866A-27901DF2AC97}" presName="sibTrans" presStyleCnt="0"/>
      <dgm:spPr/>
    </dgm:pt>
    <dgm:pt modelId="{B687151A-0C2E-41D2-9AE5-1646040F7A80}" type="pres">
      <dgm:prSet presAssocID="{CFB66F79-69D3-4C8A-9E67-0C3093FBC5DD}" presName="compNode" presStyleCnt="0"/>
      <dgm:spPr/>
    </dgm:pt>
    <dgm:pt modelId="{14720B86-4E6B-4A37-8D29-331B1187D17F}" type="pres">
      <dgm:prSet presAssocID="{CFB66F79-69D3-4C8A-9E67-0C3093FBC5DD}" presName="bgRect" presStyleLbl="bgShp" presStyleIdx="2" presStyleCnt="4"/>
      <dgm:spPr/>
    </dgm:pt>
    <dgm:pt modelId="{D3373D9A-4EB2-47DB-8D2F-4201333A02B6}" type="pres">
      <dgm:prSet presAssocID="{CFB66F79-69D3-4C8A-9E67-0C3093FBC5DD}"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Ambulance"/>
        </a:ext>
      </dgm:extLst>
    </dgm:pt>
    <dgm:pt modelId="{D8F55685-8157-492B-B252-FCC8F68A756F}" type="pres">
      <dgm:prSet presAssocID="{CFB66F79-69D3-4C8A-9E67-0C3093FBC5DD}" presName="spaceRect" presStyleCnt="0"/>
      <dgm:spPr/>
    </dgm:pt>
    <dgm:pt modelId="{05BA0913-C223-491D-A36F-23CA0F0792D0}" type="pres">
      <dgm:prSet presAssocID="{CFB66F79-69D3-4C8A-9E67-0C3093FBC5DD}" presName="parTx" presStyleLbl="revTx" presStyleIdx="2" presStyleCnt="4">
        <dgm:presLayoutVars>
          <dgm:chMax val="0"/>
          <dgm:chPref val="0"/>
        </dgm:presLayoutVars>
      </dgm:prSet>
      <dgm:spPr/>
      <dgm:t>
        <a:bodyPr/>
        <a:lstStyle/>
        <a:p>
          <a:endParaRPr lang="en-GB"/>
        </a:p>
      </dgm:t>
    </dgm:pt>
    <dgm:pt modelId="{A25BAC39-B77C-4D1B-AA07-C40E7ACF0D6A}" type="pres">
      <dgm:prSet presAssocID="{0DC24D91-C5FB-4CF2-9D67-F43EF392C67C}" presName="sibTrans" presStyleCnt="0"/>
      <dgm:spPr/>
    </dgm:pt>
    <dgm:pt modelId="{E1754876-09B8-4552-9D10-E465AEC55B4A}" type="pres">
      <dgm:prSet presAssocID="{D70EA91F-759E-4490-990C-ACD8621A8896}" presName="compNode" presStyleCnt="0"/>
      <dgm:spPr/>
    </dgm:pt>
    <dgm:pt modelId="{085DA2AF-D9F3-4363-852B-DC585886EFCB}" type="pres">
      <dgm:prSet presAssocID="{D70EA91F-759E-4490-990C-ACD8621A8896}" presName="bgRect" presStyleLbl="bgShp" presStyleIdx="3" presStyleCnt="4"/>
      <dgm:spPr/>
    </dgm:pt>
    <dgm:pt modelId="{2DE81685-F167-4AB4-B7BB-CA51A3D51C2E}" type="pres">
      <dgm:prSet presAssocID="{D70EA91F-759E-4490-990C-ACD8621A8896}"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Influencer"/>
        </a:ext>
      </dgm:extLst>
    </dgm:pt>
    <dgm:pt modelId="{B28C7FDD-1913-4E33-8921-6DDC4E97717B}" type="pres">
      <dgm:prSet presAssocID="{D70EA91F-759E-4490-990C-ACD8621A8896}" presName="spaceRect" presStyleCnt="0"/>
      <dgm:spPr/>
    </dgm:pt>
    <dgm:pt modelId="{D0555C00-3EAA-4956-910B-07595A2D5AF0}" type="pres">
      <dgm:prSet presAssocID="{D70EA91F-759E-4490-990C-ACD8621A8896}" presName="parTx" presStyleLbl="revTx" presStyleIdx="3" presStyleCnt="4">
        <dgm:presLayoutVars>
          <dgm:chMax val="0"/>
          <dgm:chPref val="0"/>
        </dgm:presLayoutVars>
      </dgm:prSet>
      <dgm:spPr/>
      <dgm:t>
        <a:bodyPr/>
        <a:lstStyle/>
        <a:p>
          <a:endParaRPr lang="en-GB"/>
        </a:p>
      </dgm:t>
    </dgm:pt>
  </dgm:ptLst>
  <dgm:cxnLst>
    <dgm:cxn modelId="{D647954A-9840-4C5C-89A8-86FFC8518667}" type="presOf" srcId="{CFB66F79-69D3-4C8A-9E67-0C3093FBC5DD}" destId="{05BA0913-C223-491D-A36F-23CA0F0792D0}" srcOrd="0" destOrd="0" presId="urn:microsoft.com/office/officeart/2018/2/layout/IconVerticalSolidList"/>
    <dgm:cxn modelId="{17EC5C1D-DF15-447E-9CBB-665CEBB8BF21}" srcId="{331E5AA9-9A0C-4EA7-8A78-DD4CCB2A395A}" destId="{CFB66F79-69D3-4C8A-9E67-0C3093FBC5DD}" srcOrd="2" destOrd="0" parTransId="{8EDB847A-254F-411D-84C4-5E5F11235338}" sibTransId="{0DC24D91-C5FB-4CF2-9D67-F43EF392C67C}"/>
    <dgm:cxn modelId="{170A87E3-565F-4F95-BA81-9609D3FC2718}" type="presOf" srcId="{095AAB70-BCAC-45EE-BBBE-DF5C40E01EB7}" destId="{4DDA8A98-A744-4429-B9B7-ED2D216102F4}" srcOrd="0" destOrd="0" presId="urn:microsoft.com/office/officeart/2018/2/layout/IconVerticalSolidList"/>
    <dgm:cxn modelId="{F7587EC6-7B4F-4441-916F-9CE29EEE8DFE}" srcId="{331E5AA9-9A0C-4EA7-8A78-DD4CCB2A395A}" destId="{D70EA91F-759E-4490-990C-ACD8621A8896}" srcOrd="3" destOrd="0" parTransId="{CF666F70-605A-42A4-8FB9-04DA7207F49D}" sibTransId="{88971A89-D8BD-49AF-9EA6-80E0376A897C}"/>
    <dgm:cxn modelId="{4481A8AD-D09E-45CE-BA86-3F4B5CEF46D9}" type="presOf" srcId="{A062A714-DEB7-4ECF-9A84-E89DCE1410EB}" destId="{745147D2-BB94-4A02-A719-1128C487055F}" srcOrd="0" destOrd="0" presId="urn:microsoft.com/office/officeart/2018/2/layout/IconVerticalSolidList"/>
    <dgm:cxn modelId="{153F685F-A135-4FB2-B07B-56A245EE0320}" srcId="{331E5AA9-9A0C-4EA7-8A78-DD4CCB2A395A}" destId="{A062A714-DEB7-4ECF-9A84-E89DCE1410EB}" srcOrd="1" destOrd="0" parTransId="{F9BE31B7-1563-4C29-A658-45FC98EE09AE}" sibTransId="{580A0DA9-B652-45F4-866A-27901DF2AC97}"/>
    <dgm:cxn modelId="{A8B77FEC-4607-4358-B17B-19F5B6980332}" srcId="{331E5AA9-9A0C-4EA7-8A78-DD4CCB2A395A}" destId="{095AAB70-BCAC-45EE-BBBE-DF5C40E01EB7}" srcOrd="0" destOrd="0" parTransId="{0AC12F83-8795-4BEA-AD42-9ED1FA7BE69F}" sibTransId="{1340D16C-82CE-42E6-9170-1B7BD6085BF2}"/>
    <dgm:cxn modelId="{2948F1C3-814E-4284-A761-5E7492A17A13}" type="presOf" srcId="{D70EA91F-759E-4490-990C-ACD8621A8896}" destId="{D0555C00-3EAA-4956-910B-07595A2D5AF0}" srcOrd="0" destOrd="0" presId="urn:microsoft.com/office/officeart/2018/2/layout/IconVerticalSolidList"/>
    <dgm:cxn modelId="{D84E8CBB-F72E-4BA4-AC5C-53BA9C2611DE}" type="presOf" srcId="{331E5AA9-9A0C-4EA7-8A78-DD4CCB2A395A}" destId="{6A31C7F3-DD8E-4A15-AC62-38ABF0B8016C}" srcOrd="0" destOrd="0" presId="urn:microsoft.com/office/officeart/2018/2/layout/IconVerticalSolidList"/>
    <dgm:cxn modelId="{5A42A5DD-0732-4639-800C-EEB00C939A26}" type="presParOf" srcId="{6A31C7F3-DD8E-4A15-AC62-38ABF0B8016C}" destId="{E2B8B7C6-FDEC-4386-8341-BC50CEC0972B}" srcOrd="0" destOrd="0" presId="urn:microsoft.com/office/officeart/2018/2/layout/IconVerticalSolidList"/>
    <dgm:cxn modelId="{768C45A5-E2EC-4668-9D5A-ECC7CC718840}" type="presParOf" srcId="{E2B8B7C6-FDEC-4386-8341-BC50CEC0972B}" destId="{9440702D-230C-47F2-82AA-89086D00C0DC}" srcOrd="0" destOrd="0" presId="urn:microsoft.com/office/officeart/2018/2/layout/IconVerticalSolidList"/>
    <dgm:cxn modelId="{3D9726D1-C0A6-4B42-9AD4-5432FB1380FF}" type="presParOf" srcId="{E2B8B7C6-FDEC-4386-8341-BC50CEC0972B}" destId="{D5AE8555-3301-4017-BB32-0C2CBCEF72D8}" srcOrd="1" destOrd="0" presId="urn:microsoft.com/office/officeart/2018/2/layout/IconVerticalSolidList"/>
    <dgm:cxn modelId="{F8243D3A-4768-4BDC-9AFF-BC63D7BB5180}" type="presParOf" srcId="{E2B8B7C6-FDEC-4386-8341-BC50CEC0972B}" destId="{1A20CA33-315F-4EBB-AB70-188C5E6DC424}" srcOrd="2" destOrd="0" presId="urn:microsoft.com/office/officeart/2018/2/layout/IconVerticalSolidList"/>
    <dgm:cxn modelId="{B7F3473B-9958-4AC8-A15F-9762DD32F74A}" type="presParOf" srcId="{E2B8B7C6-FDEC-4386-8341-BC50CEC0972B}" destId="{4DDA8A98-A744-4429-B9B7-ED2D216102F4}" srcOrd="3" destOrd="0" presId="urn:microsoft.com/office/officeart/2018/2/layout/IconVerticalSolidList"/>
    <dgm:cxn modelId="{570E0CF3-36E2-465C-B099-48C88BF6F76C}" type="presParOf" srcId="{6A31C7F3-DD8E-4A15-AC62-38ABF0B8016C}" destId="{9C1676C3-C669-4868-B2CB-97B252598914}" srcOrd="1" destOrd="0" presId="urn:microsoft.com/office/officeart/2018/2/layout/IconVerticalSolidList"/>
    <dgm:cxn modelId="{F7D2AA5D-8BAA-4917-88FA-4426D15CCD7B}" type="presParOf" srcId="{6A31C7F3-DD8E-4A15-AC62-38ABF0B8016C}" destId="{E4BA9F61-9EB6-43D3-8F0A-26CC8741FE43}" srcOrd="2" destOrd="0" presId="urn:microsoft.com/office/officeart/2018/2/layout/IconVerticalSolidList"/>
    <dgm:cxn modelId="{F9FEB04D-C66D-4730-8A90-D42E0810FFA4}" type="presParOf" srcId="{E4BA9F61-9EB6-43D3-8F0A-26CC8741FE43}" destId="{A063D5FB-ED14-4E2D-842D-037A62646F0E}" srcOrd="0" destOrd="0" presId="urn:microsoft.com/office/officeart/2018/2/layout/IconVerticalSolidList"/>
    <dgm:cxn modelId="{AA0F4D8E-EA55-4129-9E4F-F81DD12F9934}" type="presParOf" srcId="{E4BA9F61-9EB6-43D3-8F0A-26CC8741FE43}" destId="{F308BEE5-8F79-4C2E-9A22-469384E00BEC}" srcOrd="1" destOrd="0" presId="urn:microsoft.com/office/officeart/2018/2/layout/IconVerticalSolidList"/>
    <dgm:cxn modelId="{EFE92325-290B-4194-8FBF-5451CFB98E98}" type="presParOf" srcId="{E4BA9F61-9EB6-43D3-8F0A-26CC8741FE43}" destId="{87E8AC6D-2081-4123-A0F8-4E4320B62CF8}" srcOrd="2" destOrd="0" presId="urn:microsoft.com/office/officeart/2018/2/layout/IconVerticalSolidList"/>
    <dgm:cxn modelId="{E115BE43-A195-419D-AC51-E3481F0A9E80}" type="presParOf" srcId="{E4BA9F61-9EB6-43D3-8F0A-26CC8741FE43}" destId="{745147D2-BB94-4A02-A719-1128C487055F}" srcOrd="3" destOrd="0" presId="urn:microsoft.com/office/officeart/2018/2/layout/IconVerticalSolidList"/>
    <dgm:cxn modelId="{BDB9C1F2-D7A3-4E7E-B7C6-72CEC476600E}" type="presParOf" srcId="{6A31C7F3-DD8E-4A15-AC62-38ABF0B8016C}" destId="{B7A674B7-D291-48C2-99E0-60977EF844AF}" srcOrd="3" destOrd="0" presId="urn:microsoft.com/office/officeart/2018/2/layout/IconVerticalSolidList"/>
    <dgm:cxn modelId="{F646B9B7-E5E5-4E69-938F-83D55129597D}" type="presParOf" srcId="{6A31C7F3-DD8E-4A15-AC62-38ABF0B8016C}" destId="{B687151A-0C2E-41D2-9AE5-1646040F7A80}" srcOrd="4" destOrd="0" presId="urn:microsoft.com/office/officeart/2018/2/layout/IconVerticalSolidList"/>
    <dgm:cxn modelId="{675EDFEF-9CED-441A-AEEE-FFDE205F582B}" type="presParOf" srcId="{B687151A-0C2E-41D2-9AE5-1646040F7A80}" destId="{14720B86-4E6B-4A37-8D29-331B1187D17F}" srcOrd="0" destOrd="0" presId="urn:microsoft.com/office/officeart/2018/2/layout/IconVerticalSolidList"/>
    <dgm:cxn modelId="{34AC4E9F-D717-456E-8323-64BDF7BBAB34}" type="presParOf" srcId="{B687151A-0C2E-41D2-9AE5-1646040F7A80}" destId="{D3373D9A-4EB2-47DB-8D2F-4201333A02B6}" srcOrd="1" destOrd="0" presId="urn:microsoft.com/office/officeart/2018/2/layout/IconVerticalSolidList"/>
    <dgm:cxn modelId="{00A178B5-7E34-4B7A-B43E-F5D4DE7995F8}" type="presParOf" srcId="{B687151A-0C2E-41D2-9AE5-1646040F7A80}" destId="{D8F55685-8157-492B-B252-FCC8F68A756F}" srcOrd="2" destOrd="0" presId="urn:microsoft.com/office/officeart/2018/2/layout/IconVerticalSolidList"/>
    <dgm:cxn modelId="{F52DB12C-4475-4095-AE70-C83621692DA2}" type="presParOf" srcId="{B687151A-0C2E-41D2-9AE5-1646040F7A80}" destId="{05BA0913-C223-491D-A36F-23CA0F0792D0}" srcOrd="3" destOrd="0" presId="urn:microsoft.com/office/officeart/2018/2/layout/IconVerticalSolidList"/>
    <dgm:cxn modelId="{AA319DE2-DCCE-4CD5-B495-A85AD58BD6F8}" type="presParOf" srcId="{6A31C7F3-DD8E-4A15-AC62-38ABF0B8016C}" destId="{A25BAC39-B77C-4D1B-AA07-C40E7ACF0D6A}" srcOrd="5" destOrd="0" presId="urn:microsoft.com/office/officeart/2018/2/layout/IconVerticalSolidList"/>
    <dgm:cxn modelId="{C77D4C7C-F499-4947-A879-063823AF819A}" type="presParOf" srcId="{6A31C7F3-DD8E-4A15-AC62-38ABF0B8016C}" destId="{E1754876-09B8-4552-9D10-E465AEC55B4A}" srcOrd="6" destOrd="0" presId="urn:microsoft.com/office/officeart/2018/2/layout/IconVerticalSolidList"/>
    <dgm:cxn modelId="{3A030EB7-75DD-4C0D-A7EB-B623517E0822}" type="presParOf" srcId="{E1754876-09B8-4552-9D10-E465AEC55B4A}" destId="{085DA2AF-D9F3-4363-852B-DC585886EFCB}" srcOrd="0" destOrd="0" presId="urn:microsoft.com/office/officeart/2018/2/layout/IconVerticalSolidList"/>
    <dgm:cxn modelId="{3F3CC7FA-3B79-4432-9848-27E321121BFF}" type="presParOf" srcId="{E1754876-09B8-4552-9D10-E465AEC55B4A}" destId="{2DE81685-F167-4AB4-B7BB-CA51A3D51C2E}" srcOrd="1" destOrd="0" presId="urn:microsoft.com/office/officeart/2018/2/layout/IconVerticalSolidList"/>
    <dgm:cxn modelId="{9411BEFE-F028-4C6E-B68F-288700DAC0FB}" type="presParOf" srcId="{E1754876-09B8-4552-9D10-E465AEC55B4A}" destId="{B28C7FDD-1913-4E33-8921-6DDC4E97717B}" srcOrd="2" destOrd="0" presId="urn:microsoft.com/office/officeart/2018/2/layout/IconVerticalSolidList"/>
    <dgm:cxn modelId="{944B71A2-C906-4EEE-9F1D-69791C04EAF3}" type="presParOf" srcId="{E1754876-09B8-4552-9D10-E465AEC55B4A}" destId="{D0555C00-3EAA-4956-910B-07595A2D5A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0677AE-00E4-4A69-84EA-B594BCFD5A8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C13A7B7-09B6-46CE-8D18-249F308370DB}">
      <dgm:prSet/>
      <dgm:spPr/>
      <dgm:t>
        <a:bodyPr/>
        <a:lstStyle/>
        <a:p>
          <a:r>
            <a:rPr lang="en-GB" dirty="0">
              <a:latin typeface="Verdana" panose="020B0604030504040204" pitchFamily="34" charset="0"/>
              <a:ea typeface="Verdana" panose="020B0604030504040204" pitchFamily="34" charset="0"/>
            </a:rPr>
            <a:t>1) Capacity should always be assumed. A patient’s diagnosis, behaviour, or appearance should not lead you to presume capacity is absent.</a:t>
          </a:r>
          <a:endParaRPr lang="en-US" dirty="0">
            <a:latin typeface="Verdana" panose="020B0604030504040204" pitchFamily="34" charset="0"/>
            <a:ea typeface="Verdana" panose="020B0604030504040204" pitchFamily="34" charset="0"/>
          </a:endParaRPr>
        </a:p>
      </dgm:t>
    </dgm:pt>
    <dgm:pt modelId="{4B495D57-E94B-4C87-8D49-A55DDB551B39}" type="parTrans" cxnId="{F5B16C9D-7DDF-4F7C-AD3C-48E6F6F066F8}">
      <dgm:prSet/>
      <dgm:spPr/>
      <dgm:t>
        <a:bodyPr/>
        <a:lstStyle/>
        <a:p>
          <a:endParaRPr lang="en-US"/>
        </a:p>
      </dgm:t>
    </dgm:pt>
    <dgm:pt modelId="{F28DD68B-3BF7-447C-86AF-94E682E3E7BA}" type="sibTrans" cxnId="{F5B16C9D-7DDF-4F7C-AD3C-48E6F6F066F8}">
      <dgm:prSet/>
      <dgm:spPr/>
      <dgm:t>
        <a:bodyPr/>
        <a:lstStyle/>
        <a:p>
          <a:endParaRPr lang="en-US"/>
        </a:p>
      </dgm:t>
    </dgm:pt>
    <dgm:pt modelId="{A1F97003-FFA0-48E1-B25D-C0B42FEEA9DA}">
      <dgm:prSet/>
      <dgm:spPr/>
      <dgm:t>
        <a:bodyPr/>
        <a:lstStyle/>
        <a:p>
          <a:r>
            <a:rPr lang="en-GB" dirty="0">
              <a:latin typeface="Verdana" panose="020B0604030504040204" pitchFamily="34" charset="0"/>
              <a:ea typeface="Verdana" panose="020B0604030504040204" pitchFamily="34" charset="0"/>
            </a:rPr>
            <a:t>2) A person’s ability to make decisions must be optimised before concluding that capacity is absent. All practicable steps must be taken, such as giving sufficient time for assessments; repeating assessments if capacity is fluctuating; and, if relevant, using interpreters, sign language, or pictures</a:t>
          </a:r>
          <a:endParaRPr lang="en-US" dirty="0">
            <a:latin typeface="Verdana" panose="020B0604030504040204" pitchFamily="34" charset="0"/>
            <a:ea typeface="Verdana" panose="020B0604030504040204" pitchFamily="34" charset="0"/>
          </a:endParaRPr>
        </a:p>
      </dgm:t>
    </dgm:pt>
    <dgm:pt modelId="{55F2D61C-C1CC-4A66-B02A-61BF26919F1E}" type="parTrans" cxnId="{EE3AF10E-70C4-4BA7-94A1-D0436DD184FA}">
      <dgm:prSet/>
      <dgm:spPr/>
      <dgm:t>
        <a:bodyPr/>
        <a:lstStyle/>
        <a:p>
          <a:endParaRPr lang="en-US"/>
        </a:p>
      </dgm:t>
    </dgm:pt>
    <dgm:pt modelId="{DF6207BD-E373-42D2-988A-737B7E0A56C0}" type="sibTrans" cxnId="{EE3AF10E-70C4-4BA7-94A1-D0436DD184FA}">
      <dgm:prSet/>
      <dgm:spPr/>
      <dgm:t>
        <a:bodyPr/>
        <a:lstStyle/>
        <a:p>
          <a:endParaRPr lang="en-US"/>
        </a:p>
      </dgm:t>
    </dgm:pt>
    <dgm:pt modelId="{BCEC4DAB-BE3A-4786-8C63-1E3BE5FEDCE4}">
      <dgm:prSet/>
      <dgm:spPr/>
      <dgm:t>
        <a:bodyPr/>
        <a:lstStyle/>
        <a:p>
          <a:r>
            <a:rPr lang="en-GB" dirty="0">
              <a:latin typeface="Verdana" panose="020B0604030504040204" pitchFamily="34" charset="0"/>
              <a:ea typeface="Verdana" panose="020B0604030504040204" pitchFamily="34" charset="0"/>
            </a:rPr>
            <a:t>3) Patients are entitled to make unwise decisions. It is not the decision but the process by which it is reached that determines if capacity is absent.</a:t>
          </a:r>
          <a:endParaRPr lang="en-US" dirty="0">
            <a:latin typeface="Verdana" panose="020B0604030504040204" pitchFamily="34" charset="0"/>
            <a:ea typeface="Verdana" panose="020B0604030504040204" pitchFamily="34" charset="0"/>
          </a:endParaRPr>
        </a:p>
      </dgm:t>
    </dgm:pt>
    <dgm:pt modelId="{89062900-651C-4F44-A5DF-F5DAAFE27CFD}" type="parTrans" cxnId="{B5406961-7973-445E-8BB9-08010F3C4A7B}">
      <dgm:prSet/>
      <dgm:spPr/>
      <dgm:t>
        <a:bodyPr/>
        <a:lstStyle/>
        <a:p>
          <a:endParaRPr lang="en-US"/>
        </a:p>
      </dgm:t>
    </dgm:pt>
    <dgm:pt modelId="{87388668-9119-4E0B-9685-BD3D5C39BCD8}" type="sibTrans" cxnId="{B5406961-7973-445E-8BB9-08010F3C4A7B}">
      <dgm:prSet/>
      <dgm:spPr/>
      <dgm:t>
        <a:bodyPr/>
        <a:lstStyle/>
        <a:p>
          <a:endParaRPr lang="en-US"/>
        </a:p>
      </dgm:t>
    </dgm:pt>
    <dgm:pt modelId="{38E9CB8B-B104-46F9-918D-79B45D86C1E0}">
      <dgm:prSet/>
      <dgm:spPr/>
      <dgm:t>
        <a:bodyPr/>
        <a:lstStyle/>
        <a:p>
          <a:r>
            <a:rPr lang="en-GB" dirty="0">
              <a:latin typeface="Verdana" panose="020B0604030504040204" pitchFamily="34" charset="0"/>
              <a:ea typeface="Verdana" panose="020B0604030504040204" pitchFamily="34" charset="0"/>
            </a:rPr>
            <a:t>4) Decisions (and actions) made for people lacking capacity must be in their best interests.</a:t>
          </a:r>
          <a:endParaRPr lang="en-US" dirty="0">
            <a:latin typeface="Verdana" panose="020B0604030504040204" pitchFamily="34" charset="0"/>
            <a:ea typeface="Verdana" panose="020B0604030504040204" pitchFamily="34" charset="0"/>
          </a:endParaRPr>
        </a:p>
      </dgm:t>
    </dgm:pt>
    <dgm:pt modelId="{9ECD8FF6-8BDB-4E70-B024-ACA45D75E6D8}" type="parTrans" cxnId="{5D793899-4DF2-4874-92FF-D90721931176}">
      <dgm:prSet/>
      <dgm:spPr/>
      <dgm:t>
        <a:bodyPr/>
        <a:lstStyle/>
        <a:p>
          <a:endParaRPr lang="en-US"/>
        </a:p>
      </dgm:t>
    </dgm:pt>
    <dgm:pt modelId="{1FDA06E7-3B73-4ED4-96C2-11899141CB1D}" type="sibTrans" cxnId="{5D793899-4DF2-4874-92FF-D90721931176}">
      <dgm:prSet/>
      <dgm:spPr/>
      <dgm:t>
        <a:bodyPr/>
        <a:lstStyle/>
        <a:p>
          <a:endParaRPr lang="en-US"/>
        </a:p>
      </dgm:t>
    </dgm:pt>
    <dgm:pt modelId="{E25A5023-4A55-4A04-89B2-B32CF7BC0884}">
      <dgm:prSet/>
      <dgm:spPr/>
      <dgm:t>
        <a:bodyPr/>
        <a:lstStyle/>
        <a:p>
          <a:r>
            <a:rPr lang="en-GB" dirty="0">
              <a:latin typeface="Verdana" panose="020B0604030504040204" pitchFamily="34" charset="0"/>
              <a:ea typeface="Verdana" panose="020B0604030504040204" pitchFamily="34" charset="0"/>
            </a:rPr>
            <a:t>5) Such decisions must also be the least restrictive option(s) for their basic rights and freedoms</a:t>
          </a:r>
          <a:endParaRPr lang="en-US" dirty="0">
            <a:latin typeface="Verdana" panose="020B0604030504040204" pitchFamily="34" charset="0"/>
            <a:ea typeface="Verdana" panose="020B0604030504040204" pitchFamily="34" charset="0"/>
          </a:endParaRPr>
        </a:p>
      </dgm:t>
    </dgm:pt>
    <dgm:pt modelId="{0A63CA61-D3EF-460D-A145-8F9EEB415CFF}" type="parTrans" cxnId="{969E9E0C-4EDA-4D48-AD84-5D4898D373F5}">
      <dgm:prSet/>
      <dgm:spPr/>
      <dgm:t>
        <a:bodyPr/>
        <a:lstStyle/>
        <a:p>
          <a:endParaRPr lang="en-US"/>
        </a:p>
      </dgm:t>
    </dgm:pt>
    <dgm:pt modelId="{2219A1DD-893C-433E-9CFA-79669CC9113E}" type="sibTrans" cxnId="{969E9E0C-4EDA-4D48-AD84-5D4898D373F5}">
      <dgm:prSet/>
      <dgm:spPr/>
      <dgm:t>
        <a:bodyPr/>
        <a:lstStyle/>
        <a:p>
          <a:endParaRPr lang="en-US"/>
        </a:p>
      </dgm:t>
    </dgm:pt>
    <dgm:pt modelId="{71B348E1-BFF4-4393-A626-373C416B459E}" type="pres">
      <dgm:prSet presAssocID="{0D0677AE-00E4-4A69-84EA-B594BCFD5A86}" presName="linear" presStyleCnt="0">
        <dgm:presLayoutVars>
          <dgm:animLvl val="lvl"/>
          <dgm:resizeHandles val="exact"/>
        </dgm:presLayoutVars>
      </dgm:prSet>
      <dgm:spPr/>
      <dgm:t>
        <a:bodyPr/>
        <a:lstStyle/>
        <a:p>
          <a:endParaRPr lang="en-GB"/>
        </a:p>
      </dgm:t>
    </dgm:pt>
    <dgm:pt modelId="{0EDF4023-8EBD-4B3C-95C3-C4D677F26F56}" type="pres">
      <dgm:prSet presAssocID="{EC13A7B7-09B6-46CE-8D18-249F308370DB}" presName="parentText" presStyleLbl="node1" presStyleIdx="0" presStyleCnt="5">
        <dgm:presLayoutVars>
          <dgm:chMax val="0"/>
          <dgm:bulletEnabled val="1"/>
        </dgm:presLayoutVars>
      </dgm:prSet>
      <dgm:spPr/>
      <dgm:t>
        <a:bodyPr/>
        <a:lstStyle/>
        <a:p>
          <a:endParaRPr lang="en-GB"/>
        </a:p>
      </dgm:t>
    </dgm:pt>
    <dgm:pt modelId="{0B60419A-798C-4122-9A18-AF83FC41E430}" type="pres">
      <dgm:prSet presAssocID="{F28DD68B-3BF7-447C-86AF-94E682E3E7BA}" presName="spacer" presStyleCnt="0"/>
      <dgm:spPr/>
    </dgm:pt>
    <dgm:pt modelId="{8EF342E6-A42D-48C1-9049-C714CD72B592}" type="pres">
      <dgm:prSet presAssocID="{A1F97003-FFA0-48E1-B25D-C0B42FEEA9DA}" presName="parentText" presStyleLbl="node1" presStyleIdx="1" presStyleCnt="5">
        <dgm:presLayoutVars>
          <dgm:chMax val="0"/>
          <dgm:bulletEnabled val="1"/>
        </dgm:presLayoutVars>
      </dgm:prSet>
      <dgm:spPr/>
      <dgm:t>
        <a:bodyPr/>
        <a:lstStyle/>
        <a:p>
          <a:endParaRPr lang="en-GB"/>
        </a:p>
      </dgm:t>
    </dgm:pt>
    <dgm:pt modelId="{EEB77AD2-0DC9-4C0A-984A-78AE89A450E0}" type="pres">
      <dgm:prSet presAssocID="{DF6207BD-E373-42D2-988A-737B7E0A56C0}" presName="spacer" presStyleCnt="0"/>
      <dgm:spPr/>
    </dgm:pt>
    <dgm:pt modelId="{451798F1-9ABB-44E8-BE98-AC4DC70EC4AE}" type="pres">
      <dgm:prSet presAssocID="{BCEC4DAB-BE3A-4786-8C63-1E3BE5FEDCE4}" presName="parentText" presStyleLbl="node1" presStyleIdx="2" presStyleCnt="5">
        <dgm:presLayoutVars>
          <dgm:chMax val="0"/>
          <dgm:bulletEnabled val="1"/>
        </dgm:presLayoutVars>
      </dgm:prSet>
      <dgm:spPr/>
      <dgm:t>
        <a:bodyPr/>
        <a:lstStyle/>
        <a:p>
          <a:endParaRPr lang="en-GB"/>
        </a:p>
      </dgm:t>
    </dgm:pt>
    <dgm:pt modelId="{EB94FB85-3EDF-48F2-B483-97F23087DC7B}" type="pres">
      <dgm:prSet presAssocID="{87388668-9119-4E0B-9685-BD3D5C39BCD8}" presName="spacer" presStyleCnt="0"/>
      <dgm:spPr/>
    </dgm:pt>
    <dgm:pt modelId="{8F1F51B9-C478-405E-9433-8E0C9A9B25EE}" type="pres">
      <dgm:prSet presAssocID="{38E9CB8B-B104-46F9-918D-79B45D86C1E0}" presName="parentText" presStyleLbl="node1" presStyleIdx="3" presStyleCnt="5">
        <dgm:presLayoutVars>
          <dgm:chMax val="0"/>
          <dgm:bulletEnabled val="1"/>
        </dgm:presLayoutVars>
      </dgm:prSet>
      <dgm:spPr/>
      <dgm:t>
        <a:bodyPr/>
        <a:lstStyle/>
        <a:p>
          <a:endParaRPr lang="en-GB"/>
        </a:p>
      </dgm:t>
    </dgm:pt>
    <dgm:pt modelId="{95CC4B08-1A94-4FFE-A7AA-91C661CD1D3C}" type="pres">
      <dgm:prSet presAssocID="{1FDA06E7-3B73-4ED4-96C2-11899141CB1D}" presName="spacer" presStyleCnt="0"/>
      <dgm:spPr/>
    </dgm:pt>
    <dgm:pt modelId="{AF31AFC2-62FA-4F12-89AC-AF5E62B5C9FC}" type="pres">
      <dgm:prSet presAssocID="{E25A5023-4A55-4A04-89B2-B32CF7BC0884}" presName="parentText" presStyleLbl="node1" presStyleIdx="4" presStyleCnt="5">
        <dgm:presLayoutVars>
          <dgm:chMax val="0"/>
          <dgm:bulletEnabled val="1"/>
        </dgm:presLayoutVars>
      </dgm:prSet>
      <dgm:spPr/>
      <dgm:t>
        <a:bodyPr/>
        <a:lstStyle/>
        <a:p>
          <a:endParaRPr lang="en-GB"/>
        </a:p>
      </dgm:t>
    </dgm:pt>
  </dgm:ptLst>
  <dgm:cxnLst>
    <dgm:cxn modelId="{A1DCB2CB-923D-4CA2-91B4-C6D1FF3B807B}" type="presOf" srcId="{E25A5023-4A55-4A04-89B2-B32CF7BC0884}" destId="{AF31AFC2-62FA-4F12-89AC-AF5E62B5C9FC}" srcOrd="0" destOrd="0" presId="urn:microsoft.com/office/officeart/2005/8/layout/vList2"/>
    <dgm:cxn modelId="{EE3AF10E-70C4-4BA7-94A1-D0436DD184FA}" srcId="{0D0677AE-00E4-4A69-84EA-B594BCFD5A86}" destId="{A1F97003-FFA0-48E1-B25D-C0B42FEEA9DA}" srcOrd="1" destOrd="0" parTransId="{55F2D61C-C1CC-4A66-B02A-61BF26919F1E}" sibTransId="{DF6207BD-E373-42D2-988A-737B7E0A56C0}"/>
    <dgm:cxn modelId="{5D793899-4DF2-4874-92FF-D90721931176}" srcId="{0D0677AE-00E4-4A69-84EA-B594BCFD5A86}" destId="{38E9CB8B-B104-46F9-918D-79B45D86C1E0}" srcOrd="3" destOrd="0" parTransId="{9ECD8FF6-8BDB-4E70-B024-ACA45D75E6D8}" sibTransId="{1FDA06E7-3B73-4ED4-96C2-11899141CB1D}"/>
    <dgm:cxn modelId="{01C4D05F-CCD9-47E0-AF6C-8315EC8D699E}" type="presOf" srcId="{38E9CB8B-B104-46F9-918D-79B45D86C1E0}" destId="{8F1F51B9-C478-405E-9433-8E0C9A9B25EE}" srcOrd="0" destOrd="0" presId="urn:microsoft.com/office/officeart/2005/8/layout/vList2"/>
    <dgm:cxn modelId="{2A644FA0-965B-4A60-B2E8-2FF464E4A452}" type="presOf" srcId="{EC13A7B7-09B6-46CE-8D18-249F308370DB}" destId="{0EDF4023-8EBD-4B3C-95C3-C4D677F26F56}" srcOrd="0" destOrd="0" presId="urn:microsoft.com/office/officeart/2005/8/layout/vList2"/>
    <dgm:cxn modelId="{B5406961-7973-445E-8BB9-08010F3C4A7B}" srcId="{0D0677AE-00E4-4A69-84EA-B594BCFD5A86}" destId="{BCEC4DAB-BE3A-4786-8C63-1E3BE5FEDCE4}" srcOrd="2" destOrd="0" parTransId="{89062900-651C-4F44-A5DF-F5DAAFE27CFD}" sibTransId="{87388668-9119-4E0B-9685-BD3D5C39BCD8}"/>
    <dgm:cxn modelId="{DC9D0869-C199-4DF3-8F6B-EFE705F4336C}" type="presOf" srcId="{BCEC4DAB-BE3A-4786-8C63-1E3BE5FEDCE4}" destId="{451798F1-9ABB-44E8-BE98-AC4DC70EC4AE}" srcOrd="0" destOrd="0" presId="urn:microsoft.com/office/officeart/2005/8/layout/vList2"/>
    <dgm:cxn modelId="{F5B16C9D-7DDF-4F7C-AD3C-48E6F6F066F8}" srcId="{0D0677AE-00E4-4A69-84EA-B594BCFD5A86}" destId="{EC13A7B7-09B6-46CE-8D18-249F308370DB}" srcOrd="0" destOrd="0" parTransId="{4B495D57-E94B-4C87-8D49-A55DDB551B39}" sibTransId="{F28DD68B-3BF7-447C-86AF-94E682E3E7BA}"/>
    <dgm:cxn modelId="{43816B32-8A34-463A-B7DC-8FEC8221CEE9}" type="presOf" srcId="{0D0677AE-00E4-4A69-84EA-B594BCFD5A86}" destId="{71B348E1-BFF4-4393-A626-373C416B459E}" srcOrd="0" destOrd="0" presId="urn:microsoft.com/office/officeart/2005/8/layout/vList2"/>
    <dgm:cxn modelId="{D2BB2C28-DCF3-4E54-903C-7EB1C56F2BB9}" type="presOf" srcId="{A1F97003-FFA0-48E1-B25D-C0B42FEEA9DA}" destId="{8EF342E6-A42D-48C1-9049-C714CD72B592}" srcOrd="0" destOrd="0" presId="urn:microsoft.com/office/officeart/2005/8/layout/vList2"/>
    <dgm:cxn modelId="{969E9E0C-4EDA-4D48-AD84-5D4898D373F5}" srcId="{0D0677AE-00E4-4A69-84EA-B594BCFD5A86}" destId="{E25A5023-4A55-4A04-89B2-B32CF7BC0884}" srcOrd="4" destOrd="0" parTransId="{0A63CA61-D3EF-460D-A145-8F9EEB415CFF}" sibTransId="{2219A1DD-893C-433E-9CFA-79669CC9113E}"/>
    <dgm:cxn modelId="{99ED5569-60D9-42F9-8428-1BC909F04263}" type="presParOf" srcId="{71B348E1-BFF4-4393-A626-373C416B459E}" destId="{0EDF4023-8EBD-4B3C-95C3-C4D677F26F56}" srcOrd="0" destOrd="0" presId="urn:microsoft.com/office/officeart/2005/8/layout/vList2"/>
    <dgm:cxn modelId="{9281FA2B-77FE-4A98-B23D-04B4CB8F7CD5}" type="presParOf" srcId="{71B348E1-BFF4-4393-A626-373C416B459E}" destId="{0B60419A-798C-4122-9A18-AF83FC41E430}" srcOrd="1" destOrd="0" presId="urn:microsoft.com/office/officeart/2005/8/layout/vList2"/>
    <dgm:cxn modelId="{168B2207-9C85-4FE7-9BAA-69CED9E2880C}" type="presParOf" srcId="{71B348E1-BFF4-4393-A626-373C416B459E}" destId="{8EF342E6-A42D-48C1-9049-C714CD72B592}" srcOrd="2" destOrd="0" presId="urn:microsoft.com/office/officeart/2005/8/layout/vList2"/>
    <dgm:cxn modelId="{1306ED20-73B1-4657-9504-9CBFA29538D2}" type="presParOf" srcId="{71B348E1-BFF4-4393-A626-373C416B459E}" destId="{EEB77AD2-0DC9-4C0A-984A-78AE89A450E0}" srcOrd="3" destOrd="0" presId="urn:microsoft.com/office/officeart/2005/8/layout/vList2"/>
    <dgm:cxn modelId="{03494221-6ACA-44F2-BFD3-57937AE4CAB1}" type="presParOf" srcId="{71B348E1-BFF4-4393-A626-373C416B459E}" destId="{451798F1-9ABB-44E8-BE98-AC4DC70EC4AE}" srcOrd="4" destOrd="0" presId="urn:microsoft.com/office/officeart/2005/8/layout/vList2"/>
    <dgm:cxn modelId="{26288474-E620-4D1E-8686-1C152045514F}" type="presParOf" srcId="{71B348E1-BFF4-4393-A626-373C416B459E}" destId="{EB94FB85-3EDF-48F2-B483-97F23087DC7B}" srcOrd="5" destOrd="0" presId="urn:microsoft.com/office/officeart/2005/8/layout/vList2"/>
    <dgm:cxn modelId="{DA988952-C73A-4C68-9015-0DA69D27874C}" type="presParOf" srcId="{71B348E1-BFF4-4393-A626-373C416B459E}" destId="{8F1F51B9-C478-405E-9433-8E0C9A9B25EE}" srcOrd="6" destOrd="0" presId="urn:microsoft.com/office/officeart/2005/8/layout/vList2"/>
    <dgm:cxn modelId="{9A4895C2-08AA-4315-9B51-79E43F4C3943}" type="presParOf" srcId="{71B348E1-BFF4-4393-A626-373C416B459E}" destId="{95CC4B08-1A94-4FFE-A7AA-91C661CD1D3C}" srcOrd="7" destOrd="0" presId="urn:microsoft.com/office/officeart/2005/8/layout/vList2"/>
    <dgm:cxn modelId="{B6A62C73-595E-450D-86CB-9CC592AB9AE4}" type="presParOf" srcId="{71B348E1-BFF4-4393-A626-373C416B459E}" destId="{AF31AFC2-62FA-4F12-89AC-AF5E62B5C9F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2201ED-FA85-473A-843D-7954B1CB2C83}"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98420247-C517-4BFC-AB84-7E576C78F826}">
      <dgm:prSet/>
      <dgm:spPr/>
      <dgm:t>
        <a:bodyPr/>
        <a:lstStyle/>
        <a:p>
          <a:r>
            <a:rPr lang="en-GB" dirty="0">
              <a:latin typeface="Verdana" panose="020B0604030504040204" pitchFamily="34" charset="0"/>
              <a:ea typeface="Verdana" panose="020B0604030504040204" pitchFamily="34" charset="0"/>
            </a:rPr>
            <a:t>Decisions and judgements of capacity are difficult to make and require interpretation, which can be very tricky in circumstances where a patients’ condition deteriorates rapidly or suddenly</a:t>
          </a:r>
          <a:endParaRPr lang="en-US" dirty="0">
            <a:latin typeface="Verdana" panose="020B0604030504040204" pitchFamily="34" charset="0"/>
            <a:ea typeface="Verdana" panose="020B0604030504040204" pitchFamily="34" charset="0"/>
          </a:endParaRPr>
        </a:p>
      </dgm:t>
    </dgm:pt>
    <dgm:pt modelId="{34589006-0942-4052-BA21-3B45CB3A7D6C}" type="parTrans" cxnId="{BB8AD388-9957-420A-9C9A-50D437871596}">
      <dgm:prSet/>
      <dgm:spPr/>
      <dgm:t>
        <a:bodyPr/>
        <a:lstStyle/>
        <a:p>
          <a:endParaRPr lang="en-US"/>
        </a:p>
      </dgm:t>
    </dgm:pt>
    <dgm:pt modelId="{260AD38B-0183-43E3-97AA-24DE00A9807F}" type="sibTrans" cxnId="{BB8AD388-9957-420A-9C9A-50D437871596}">
      <dgm:prSet/>
      <dgm:spPr/>
      <dgm:t>
        <a:bodyPr/>
        <a:lstStyle/>
        <a:p>
          <a:endParaRPr lang="en-US"/>
        </a:p>
      </dgm:t>
    </dgm:pt>
    <dgm:pt modelId="{7B9FE28F-8E1F-4B36-8C8B-D51D87DD9498}">
      <dgm:prSet/>
      <dgm:spPr/>
      <dgm:t>
        <a:bodyPr/>
        <a:lstStyle/>
        <a:p>
          <a:r>
            <a:rPr lang="en-GB" dirty="0">
              <a:latin typeface="Verdana" panose="020B0604030504040204" pitchFamily="34" charset="0"/>
              <a:ea typeface="Verdana" panose="020B0604030504040204" pitchFamily="34" charset="0"/>
            </a:rPr>
            <a:t>Potential family resistance</a:t>
          </a:r>
          <a:endParaRPr lang="en-US" dirty="0">
            <a:latin typeface="Verdana" panose="020B0604030504040204" pitchFamily="34" charset="0"/>
            <a:ea typeface="Verdana" panose="020B0604030504040204" pitchFamily="34" charset="0"/>
          </a:endParaRPr>
        </a:p>
      </dgm:t>
    </dgm:pt>
    <dgm:pt modelId="{69DCED79-802B-4B6F-9968-438D348F2A23}" type="parTrans" cxnId="{844A55B6-EDEF-43C9-AE1F-90FE7EE2036E}">
      <dgm:prSet/>
      <dgm:spPr/>
      <dgm:t>
        <a:bodyPr/>
        <a:lstStyle/>
        <a:p>
          <a:endParaRPr lang="en-US"/>
        </a:p>
      </dgm:t>
    </dgm:pt>
    <dgm:pt modelId="{65B639C0-EB2D-4954-8DC0-5AF4B8CBE1A9}" type="sibTrans" cxnId="{844A55B6-EDEF-43C9-AE1F-90FE7EE2036E}">
      <dgm:prSet/>
      <dgm:spPr/>
      <dgm:t>
        <a:bodyPr/>
        <a:lstStyle/>
        <a:p>
          <a:endParaRPr lang="en-US"/>
        </a:p>
      </dgm:t>
    </dgm:pt>
    <dgm:pt modelId="{1A20B32A-356B-4C0F-B7F1-F94DF7F08DBC}">
      <dgm:prSet/>
      <dgm:spPr/>
      <dgm:t>
        <a:bodyPr/>
        <a:lstStyle/>
        <a:p>
          <a:r>
            <a:rPr lang="en-GB" dirty="0">
              <a:latin typeface="Verdana" panose="020B0604030504040204" pitchFamily="34" charset="0"/>
              <a:ea typeface="Verdana" panose="020B0604030504040204" pitchFamily="34" charset="0"/>
            </a:rPr>
            <a:t>Those without advance directives might not have their wishes followed, even when they were well-known in advance</a:t>
          </a:r>
          <a:endParaRPr lang="en-US" dirty="0">
            <a:latin typeface="Verdana" panose="020B0604030504040204" pitchFamily="34" charset="0"/>
            <a:ea typeface="Verdana" panose="020B0604030504040204" pitchFamily="34" charset="0"/>
          </a:endParaRPr>
        </a:p>
      </dgm:t>
    </dgm:pt>
    <dgm:pt modelId="{E3850140-9789-4C07-9277-0241C825EF6F}" type="parTrans" cxnId="{0E54A19D-0F2C-4A13-B9E1-6215AE105C11}">
      <dgm:prSet/>
      <dgm:spPr/>
      <dgm:t>
        <a:bodyPr/>
        <a:lstStyle/>
        <a:p>
          <a:endParaRPr lang="en-US"/>
        </a:p>
      </dgm:t>
    </dgm:pt>
    <dgm:pt modelId="{A31FCABC-8ACC-4831-BE1E-52E3EE84CA7E}" type="sibTrans" cxnId="{0E54A19D-0F2C-4A13-B9E1-6215AE105C11}">
      <dgm:prSet/>
      <dgm:spPr/>
      <dgm:t>
        <a:bodyPr/>
        <a:lstStyle/>
        <a:p>
          <a:endParaRPr lang="en-US"/>
        </a:p>
      </dgm:t>
    </dgm:pt>
    <dgm:pt modelId="{4FDBBE9A-4B14-4481-9BAA-D9665CCB58EC}">
      <dgm:prSet/>
      <dgm:spPr/>
      <dgm:t>
        <a:bodyPr/>
        <a:lstStyle/>
        <a:p>
          <a:r>
            <a:rPr lang="en-GB" dirty="0">
              <a:latin typeface="Verdana" panose="020B0604030504040204" pitchFamily="34" charset="0"/>
              <a:ea typeface="Verdana" panose="020B0604030504040204" pitchFamily="34" charset="0"/>
            </a:rPr>
            <a:t>An unrealistic expectation of being able to control the process of dying? </a:t>
          </a:r>
          <a:endParaRPr lang="en-US" dirty="0">
            <a:latin typeface="Verdana" panose="020B0604030504040204" pitchFamily="34" charset="0"/>
            <a:ea typeface="Verdana" panose="020B0604030504040204" pitchFamily="34" charset="0"/>
          </a:endParaRPr>
        </a:p>
      </dgm:t>
    </dgm:pt>
    <dgm:pt modelId="{1471B3F9-B713-4CE8-8213-2EB49F3B469A}" type="parTrans" cxnId="{53A1E74D-B14B-4938-BD5E-6F5DE7E78DBA}">
      <dgm:prSet/>
      <dgm:spPr/>
      <dgm:t>
        <a:bodyPr/>
        <a:lstStyle/>
        <a:p>
          <a:endParaRPr lang="en-US"/>
        </a:p>
      </dgm:t>
    </dgm:pt>
    <dgm:pt modelId="{3AD95926-8917-4A5D-8E8E-A40D1B549B7D}" type="sibTrans" cxnId="{53A1E74D-B14B-4938-BD5E-6F5DE7E78DBA}">
      <dgm:prSet/>
      <dgm:spPr/>
      <dgm:t>
        <a:bodyPr/>
        <a:lstStyle/>
        <a:p>
          <a:endParaRPr lang="en-US"/>
        </a:p>
      </dgm:t>
    </dgm:pt>
    <dgm:pt modelId="{96D3AE0C-8A74-40D3-AE90-A11B5D7EEE63}" type="pres">
      <dgm:prSet presAssocID="{832201ED-FA85-473A-843D-7954B1CB2C83}" presName="matrix" presStyleCnt="0">
        <dgm:presLayoutVars>
          <dgm:chMax val="1"/>
          <dgm:dir/>
          <dgm:resizeHandles val="exact"/>
        </dgm:presLayoutVars>
      </dgm:prSet>
      <dgm:spPr/>
      <dgm:t>
        <a:bodyPr/>
        <a:lstStyle/>
        <a:p>
          <a:endParaRPr lang="en-GB"/>
        </a:p>
      </dgm:t>
    </dgm:pt>
    <dgm:pt modelId="{8A381701-D02E-4822-B793-592CBB22134E}" type="pres">
      <dgm:prSet presAssocID="{832201ED-FA85-473A-843D-7954B1CB2C83}" presName="diamond" presStyleLbl="bgShp" presStyleIdx="0" presStyleCnt="1"/>
      <dgm:spPr/>
    </dgm:pt>
    <dgm:pt modelId="{88AE97ED-AC2C-4B3A-A690-4B92B1000685}" type="pres">
      <dgm:prSet presAssocID="{832201ED-FA85-473A-843D-7954B1CB2C83}" presName="quad1" presStyleLbl="node1" presStyleIdx="0" presStyleCnt="4">
        <dgm:presLayoutVars>
          <dgm:chMax val="0"/>
          <dgm:chPref val="0"/>
          <dgm:bulletEnabled val="1"/>
        </dgm:presLayoutVars>
      </dgm:prSet>
      <dgm:spPr/>
      <dgm:t>
        <a:bodyPr/>
        <a:lstStyle/>
        <a:p>
          <a:endParaRPr lang="en-GB"/>
        </a:p>
      </dgm:t>
    </dgm:pt>
    <dgm:pt modelId="{2BBED065-36AF-4D37-A725-79D5ED1D558B}" type="pres">
      <dgm:prSet presAssocID="{832201ED-FA85-473A-843D-7954B1CB2C83}" presName="quad2" presStyleLbl="node1" presStyleIdx="1" presStyleCnt="4">
        <dgm:presLayoutVars>
          <dgm:chMax val="0"/>
          <dgm:chPref val="0"/>
          <dgm:bulletEnabled val="1"/>
        </dgm:presLayoutVars>
      </dgm:prSet>
      <dgm:spPr/>
      <dgm:t>
        <a:bodyPr/>
        <a:lstStyle/>
        <a:p>
          <a:endParaRPr lang="en-GB"/>
        </a:p>
      </dgm:t>
    </dgm:pt>
    <dgm:pt modelId="{92B39330-754D-4F95-BDEC-D12C72BA1AD1}" type="pres">
      <dgm:prSet presAssocID="{832201ED-FA85-473A-843D-7954B1CB2C83}" presName="quad3" presStyleLbl="node1" presStyleIdx="2" presStyleCnt="4">
        <dgm:presLayoutVars>
          <dgm:chMax val="0"/>
          <dgm:chPref val="0"/>
          <dgm:bulletEnabled val="1"/>
        </dgm:presLayoutVars>
      </dgm:prSet>
      <dgm:spPr/>
      <dgm:t>
        <a:bodyPr/>
        <a:lstStyle/>
        <a:p>
          <a:endParaRPr lang="en-GB"/>
        </a:p>
      </dgm:t>
    </dgm:pt>
    <dgm:pt modelId="{2856F8C1-30FB-4F87-984F-DC6AFB19E93B}" type="pres">
      <dgm:prSet presAssocID="{832201ED-FA85-473A-843D-7954B1CB2C83}" presName="quad4" presStyleLbl="node1" presStyleIdx="3" presStyleCnt="4">
        <dgm:presLayoutVars>
          <dgm:chMax val="0"/>
          <dgm:chPref val="0"/>
          <dgm:bulletEnabled val="1"/>
        </dgm:presLayoutVars>
      </dgm:prSet>
      <dgm:spPr/>
      <dgm:t>
        <a:bodyPr/>
        <a:lstStyle/>
        <a:p>
          <a:endParaRPr lang="en-GB"/>
        </a:p>
      </dgm:t>
    </dgm:pt>
  </dgm:ptLst>
  <dgm:cxnLst>
    <dgm:cxn modelId="{A537489C-2200-4036-B82B-34AE30023B41}" type="presOf" srcId="{832201ED-FA85-473A-843D-7954B1CB2C83}" destId="{96D3AE0C-8A74-40D3-AE90-A11B5D7EEE63}" srcOrd="0" destOrd="0" presId="urn:microsoft.com/office/officeart/2005/8/layout/matrix3"/>
    <dgm:cxn modelId="{BB8AD388-9957-420A-9C9A-50D437871596}" srcId="{832201ED-FA85-473A-843D-7954B1CB2C83}" destId="{98420247-C517-4BFC-AB84-7E576C78F826}" srcOrd="0" destOrd="0" parTransId="{34589006-0942-4052-BA21-3B45CB3A7D6C}" sibTransId="{260AD38B-0183-43E3-97AA-24DE00A9807F}"/>
    <dgm:cxn modelId="{8889BE20-7003-463B-B4F8-6A612B3627D2}" type="presOf" srcId="{7B9FE28F-8E1F-4B36-8C8B-D51D87DD9498}" destId="{2BBED065-36AF-4D37-A725-79D5ED1D558B}" srcOrd="0" destOrd="0" presId="urn:microsoft.com/office/officeart/2005/8/layout/matrix3"/>
    <dgm:cxn modelId="{A323BF6B-C713-4073-A126-19BB1D9C6050}" type="presOf" srcId="{1A20B32A-356B-4C0F-B7F1-F94DF7F08DBC}" destId="{92B39330-754D-4F95-BDEC-D12C72BA1AD1}" srcOrd="0" destOrd="0" presId="urn:microsoft.com/office/officeart/2005/8/layout/matrix3"/>
    <dgm:cxn modelId="{844A55B6-EDEF-43C9-AE1F-90FE7EE2036E}" srcId="{832201ED-FA85-473A-843D-7954B1CB2C83}" destId="{7B9FE28F-8E1F-4B36-8C8B-D51D87DD9498}" srcOrd="1" destOrd="0" parTransId="{69DCED79-802B-4B6F-9968-438D348F2A23}" sibTransId="{65B639C0-EB2D-4954-8DC0-5AF4B8CBE1A9}"/>
    <dgm:cxn modelId="{E95C7E23-896C-4689-A78E-3D1EAA213925}" type="presOf" srcId="{98420247-C517-4BFC-AB84-7E576C78F826}" destId="{88AE97ED-AC2C-4B3A-A690-4B92B1000685}" srcOrd="0" destOrd="0" presId="urn:microsoft.com/office/officeart/2005/8/layout/matrix3"/>
    <dgm:cxn modelId="{C6C858E1-39A5-4074-BF87-B294816C2408}" type="presOf" srcId="{4FDBBE9A-4B14-4481-9BAA-D9665CCB58EC}" destId="{2856F8C1-30FB-4F87-984F-DC6AFB19E93B}" srcOrd="0" destOrd="0" presId="urn:microsoft.com/office/officeart/2005/8/layout/matrix3"/>
    <dgm:cxn modelId="{0E54A19D-0F2C-4A13-B9E1-6215AE105C11}" srcId="{832201ED-FA85-473A-843D-7954B1CB2C83}" destId="{1A20B32A-356B-4C0F-B7F1-F94DF7F08DBC}" srcOrd="2" destOrd="0" parTransId="{E3850140-9789-4C07-9277-0241C825EF6F}" sibTransId="{A31FCABC-8ACC-4831-BE1E-52E3EE84CA7E}"/>
    <dgm:cxn modelId="{53A1E74D-B14B-4938-BD5E-6F5DE7E78DBA}" srcId="{832201ED-FA85-473A-843D-7954B1CB2C83}" destId="{4FDBBE9A-4B14-4481-9BAA-D9665CCB58EC}" srcOrd="3" destOrd="0" parTransId="{1471B3F9-B713-4CE8-8213-2EB49F3B469A}" sibTransId="{3AD95926-8917-4A5D-8E8E-A40D1B549B7D}"/>
    <dgm:cxn modelId="{4EA76E79-A490-4FAC-80E8-2B330197D774}" type="presParOf" srcId="{96D3AE0C-8A74-40D3-AE90-A11B5D7EEE63}" destId="{8A381701-D02E-4822-B793-592CBB22134E}" srcOrd="0" destOrd="0" presId="urn:microsoft.com/office/officeart/2005/8/layout/matrix3"/>
    <dgm:cxn modelId="{3D5C5EF1-1FE7-4DF4-8C6A-10DF590EAEF2}" type="presParOf" srcId="{96D3AE0C-8A74-40D3-AE90-A11B5D7EEE63}" destId="{88AE97ED-AC2C-4B3A-A690-4B92B1000685}" srcOrd="1" destOrd="0" presId="urn:microsoft.com/office/officeart/2005/8/layout/matrix3"/>
    <dgm:cxn modelId="{D5478F8F-DCF7-45CF-A26E-C1E6C75DAB7E}" type="presParOf" srcId="{96D3AE0C-8A74-40D3-AE90-A11B5D7EEE63}" destId="{2BBED065-36AF-4D37-A725-79D5ED1D558B}" srcOrd="2" destOrd="0" presId="urn:microsoft.com/office/officeart/2005/8/layout/matrix3"/>
    <dgm:cxn modelId="{6978594A-9C3C-42FA-8B75-89C4D0C71F47}" type="presParOf" srcId="{96D3AE0C-8A74-40D3-AE90-A11B5D7EEE63}" destId="{92B39330-754D-4F95-BDEC-D12C72BA1AD1}" srcOrd="3" destOrd="0" presId="urn:microsoft.com/office/officeart/2005/8/layout/matrix3"/>
    <dgm:cxn modelId="{0A7AA7A6-9004-4293-B99B-E200B94ABDE9}" type="presParOf" srcId="{96D3AE0C-8A74-40D3-AE90-A11B5D7EEE63}" destId="{2856F8C1-30FB-4F87-984F-DC6AFB19E93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it-IT"/>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endParaRPr lang="it-IT" dirty="0"/>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it-IT"/>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endParaRPr lang="it-IT" dirty="0"/>
          </a:p>
        </p:txBody>
      </p:sp>
    </p:spTree>
    <p:extLst>
      <p:ext uri="{BB962C8B-B14F-4D97-AF65-F5344CB8AC3E}">
        <p14:creationId xmlns:p14="http://schemas.microsoft.com/office/powerpoint/2010/main" val="24633772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90AE31-6604-4949-B0A0-F9C8E86558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78BDFC6-A2BD-4E75-A960-784F204DAA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C3756EA8-4791-43A1-94EC-90614CFCDBD4}"/>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DF4895F5-8945-4EF1-AC3B-ABABABE4F4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E357D84-3A60-4933-8DCF-E55FBE5B8223}"/>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32969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908D7-04B3-4BB0-9455-1CA6C3C54E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3E58E5E-2DE8-4541-A4A6-1ABCDA1E07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6CA247F-C7BC-4557-B66C-E5AA82F9A747}"/>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6D50683E-E70A-4050-8E57-AA6BBC2DA4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332FCED-093C-44E7-BC0D-9D22B6F44AA0}"/>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61278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828762C-6972-4A4B-BD5A-E2ED100DA06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F905FE1-3CD5-46BF-B618-FDF95E80B2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A3EC3BC-4F19-4916-924E-7443D342A19A}"/>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24C682B5-8258-4FB7-BF50-48D1AA4E58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508307D-FED1-4524-B444-696072092659}"/>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3774283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F8B1B3-881D-41E8-AA5A-4C3D417BB2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8CD1683-B81B-4F3D-A953-87081A9A1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347C1207-1C89-4648-A0CC-9E7CDD41E141}"/>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DB25A58C-7DD9-4A58-8634-A06EBC9EF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CC438D8-449F-4A64-A81B-979E63DA2A1F}"/>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136710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29B0B9-F9B2-4A8D-B5C2-CFC7A9AF78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660FD5B-65CB-4594-8425-9613ED3DC5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D58EB3D-7DF7-4868-BE7B-609E4C5CFDD7}"/>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A621ECFE-491C-411E-8600-8977971F29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B141CFF-32A6-4D9F-944F-D745A5F662EE}"/>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397868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E8AE9-9597-42A0-8857-88A474CEAB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0183F77-F9BB-43C5-B9AD-6BF69075A5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4162B10-AE50-4277-935D-B0D757F902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9C8E27D-8634-4344-BFEE-42A096D7C899}"/>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6" name="Footer Placeholder 5">
            <a:extLst>
              <a:ext uri="{FF2B5EF4-FFF2-40B4-BE49-F238E27FC236}">
                <a16:creationId xmlns:a16="http://schemas.microsoft.com/office/drawing/2014/main" xmlns="" id="{35DEF050-4995-4CA7-8067-14BBD9177D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EF11E71-D7D4-4D68-BB4E-7FE1C006CD21}"/>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15403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43442-B0FB-4F38-BE5C-343C5AB53B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2E7CA67-9FF8-4CE4-BADF-48B68E847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323AB7D-AFC6-4910-AFDE-4B92C6AEE2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651BE6E-D66D-4CC6-94C5-A20BEDBD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A458257-45EB-4326-AB1E-4537CA8500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66B175C9-43A1-4143-87B0-3CB8E73B28AE}"/>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8" name="Footer Placeholder 7">
            <a:extLst>
              <a:ext uri="{FF2B5EF4-FFF2-40B4-BE49-F238E27FC236}">
                <a16:creationId xmlns:a16="http://schemas.microsoft.com/office/drawing/2014/main" xmlns="" id="{A0097936-4A16-4B66-92BE-7D4E97D38A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BD03DD5F-5B51-4676-81A5-CFDED50E01A1}"/>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246145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1597C9-7333-4060-933D-A80DF6D343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D16FD0A0-F97A-41E2-A5EE-BBC7BEC83AD8}"/>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4" name="Footer Placeholder 3">
            <a:extLst>
              <a:ext uri="{FF2B5EF4-FFF2-40B4-BE49-F238E27FC236}">
                <a16:creationId xmlns:a16="http://schemas.microsoft.com/office/drawing/2014/main" xmlns="" id="{7F696AEA-7365-4ACB-9C8D-477DBD670D2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6A7E16C7-674C-4DEE-BF6E-DD50C7B80312}"/>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2000905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CD1AE32-D965-4D8C-B221-40254AA2AEF4}"/>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3" name="Footer Placeholder 2">
            <a:extLst>
              <a:ext uri="{FF2B5EF4-FFF2-40B4-BE49-F238E27FC236}">
                <a16:creationId xmlns:a16="http://schemas.microsoft.com/office/drawing/2014/main" xmlns="" id="{AFA25718-1BF5-4F6F-87ED-07D3BAC4C0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32DC907-36F1-405F-995C-DABEBD98350E}"/>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245911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22280-A03D-4F17-9D5F-68F90E5F6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A7598343-96A2-4C1C-A237-68FF1EEB85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B3E2A359-F5F0-4C7B-B62D-F1EF342823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4DBCF52-09D3-4CD6-BEA6-926365A7BF41}"/>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6" name="Footer Placeholder 5">
            <a:extLst>
              <a:ext uri="{FF2B5EF4-FFF2-40B4-BE49-F238E27FC236}">
                <a16:creationId xmlns:a16="http://schemas.microsoft.com/office/drawing/2014/main" xmlns="" id="{DE8E6FD5-9DAF-4377-B7A2-FBD1192B8A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3166E2B-9B52-4CDF-A4DE-55766B1E3DB0}"/>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199502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F6B3B8-EAFD-4F87-8916-C0B7CC770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BEA8C2F0-FDB8-4E48-AFFF-936C738FA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67F048D4-BBF4-4802-8C5A-FF961BB0A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DB9519-B872-4801-9929-33394B243669}"/>
              </a:ext>
            </a:extLst>
          </p:cNvPr>
          <p:cNvSpPr>
            <a:spLocks noGrp="1"/>
          </p:cNvSpPr>
          <p:nvPr>
            <p:ph type="dt" sz="half" idx="10"/>
          </p:nvPr>
        </p:nvSpPr>
        <p:spPr/>
        <p:txBody>
          <a:bodyPr/>
          <a:lstStyle/>
          <a:p>
            <a:fld id="{522E74A0-91ED-43CD-AA09-3F2F4CFEE801}" type="datetimeFigureOut">
              <a:rPr lang="en-GB" smtClean="0"/>
              <a:t>18/06/2021</a:t>
            </a:fld>
            <a:endParaRPr lang="en-GB"/>
          </a:p>
        </p:txBody>
      </p:sp>
      <p:sp>
        <p:nvSpPr>
          <p:cNvPr id="6" name="Footer Placeholder 5">
            <a:extLst>
              <a:ext uri="{FF2B5EF4-FFF2-40B4-BE49-F238E27FC236}">
                <a16:creationId xmlns:a16="http://schemas.microsoft.com/office/drawing/2014/main" xmlns="" id="{78C36870-70F7-4946-B829-7CF1DEF937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2EB2B09-CB8B-47A6-A79D-A968D91E04D9}"/>
              </a:ext>
            </a:extLst>
          </p:cNvPr>
          <p:cNvSpPr>
            <a:spLocks noGrp="1"/>
          </p:cNvSpPr>
          <p:nvPr>
            <p:ph type="sldNum" sz="quarter" idx="12"/>
          </p:nvPr>
        </p:nvSpPr>
        <p:spPr/>
        <p:txBody>
          <a:bodyPr/>
          <a:lstStyle/>
          <a:p>
            <a:fld id="{0C741CBF-1AD1-4492-956C-3C8906434705}" type="slidenum">
              <a:rPr lang="en-GB" smtClean="0"/>
              <a:t>‹#›</a:t>
            </a:fld>
            <a:endParaRPr lang="en-GB"/>
          </a:p>
        </p:txBody>
      </p:sp>
    </p:spTree>
    <p:extLst>
      <p:ext uri="{BB962C8B-B14F-4D97-AF65-F5344CB8AC3E}">
        <p14:creationId xmlns:p14="http://schemas.microsoft.com/office/powerpoint/2010/main" val="386069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hyperlink" Target="http://creativecommons.org/licenses/by-nc/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D85F676-DE68-4BA8-9A22-E0552D61E1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0C9B341-E88A-44D2-B09F-09F6D15DA8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66C2F59-83BB-4BC2-B879-C85D27557D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E74A0-91ED-43CD-AA09-3F2F4CFEE801}" type="datetimeFigureOut">
              <a:rPr lang="en-GB" smtClean="0"/>
              <a:t>18/06/2021</a:t>
            </a:fld>
            <a:endParaRPr lang="en-GB"/>
          </a:p>
        </p:txBody>
      </p:sp>
      <p:sp>
        <p:nvSpPr>
          <p:cNvPr id="5" name="Footer Placeholder 4">
            <a:extLst>
              <a:ext uri="{FF2B5EF4-FFF2-40B4-BE49-F238E27FC236}">
                <a16:creationId xmlns:a16="http://schemas.microsoft.com/office/drawing/2014/main" xmlns="" id="{F669487D-4366-4CFC-B567-060636BD78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3019AEE-C30E-46D6-9A95-62707262FD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741CBF-1AD1-4492-956C-3C8906434705}" type="slidenum">
              <a:rPr lang="en-GB" smtClean="0"/>
              <a:t>‹#›</a:t>
            </a:fld>
            <a:endParaRPr lang="en-GB"/>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10458" cy="952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Imagen 5">
            <a:extLst>
              <a:ext uri="{FF2B5EF4-FFF2-40B4-BE49-F238E27FC236}">
                <a16:creationId xmlns:a16="http://schemas.microsoft.com/office/drawing/2014/main" xmlns="" id="{8B6A8ECA-B75A-451B-A2C5-40BEE89E90B8}"/>
              </a:ext>
            </a:extLst>
          </p:cNvPr>
          <p:cNvPicPr>
            <a:picLocks noChangeAspect="1"/>
          </p:cNvPicPr>
          <p:nvPr userDrawn="1"/>
        </p:nvPicPr>
        <p:blipFill>
          <a:blip r:embed="rId14"/>
          <a:stretch>
            <a:fillRect/>
          </a:stretch>
        </p:blipFill>
        <p:spPr>
          <a:xfrm>
            <a:off x="11170024" y="0"/>
            <a:ext cx="1021976" cy="952454"/>
          </a:xfrm>
          <a:prstGeom prst="rect">
            <a:avLst/>
          </a:prstGeom>
        </p:spPr>
      </p:pic>
      <p:pic>
        <p:nvPicPr>
          <p:cNvPr id="10" name="Picture 9"/>
          <p:cNvPicPr/>
          <p:nvPr userDrawn="1"/>
        </p:nvPicPr>
        <p:blipFill rotWithShape="1">
          <a:blip r:embed="rId15" cstate="print">
            <a:extLst>
              <a:ext uri="{28A0092B-C50C-407E-A947-70E740481C1C}">
                <a14:useLocalDpi xmlns:a14="http://schemas.microsoft.com/office/drawing/2010/main" val="0"/>
              </a:ext>
            </a:extLst>
          </a:blip>
          <a:srcRect t="12638"/>
          <a:stretch/>
        </p:blipFill>
        <p:spPr bwMode="auto">
          <a:xfrm>
            <a:off x="121023" y="6306671"/>
            <a:ext cx="3402106" cy="443753"/>
          </a:xfrm>
          <a:prstGeom prst="rect">
            <a:avLst/>
          </a:prstGeom>
          <a:noFill/>
          <a:ln>
            <a:noFill/>
          </a:ln>
          <a:extLst>
            <a:ext uri="{53640926-AAD7-44D8-BBD7-CCE9431645EC}">
              <a14:shadowObscured xmlns:a14="http://schemas.microsoft.com/office/drawing/2010/main"/>
            </a:ext>
          </a:extLst>
        </p:spPr>
      </p:pic>
      <p:sp>
        <p:nvSpPr>
          <p:cNvPr id="11" name="Marcador de número de diapositiva 5">
            <a:extLst>
              <a:ext uri="{FF2B5EF4-FFF2-40B4-BE49-F238E27FC236}">
                <a16:creationId xmlns:a16="http://schemas.microsoft.com/office/drawing/2014/main" xmlns="" id="{3DAAC168-ED9D-461E-9448-6949F35F33E3}"/>
              </a:ext>
            </a:extLst>
          </p:cNvPr>
          <p:cNvSpPr txBox="1">
            <a:spLocks/>
          </p:cNvSpPr>
          <p:nvPr userDrawn="1"/>
        </p:nvSpPr>
        <p:spPr>
          <a:xfrm>
            <a:off x="8323729" y="6409468"/>
            <a:ext cx="2451699" cy="321362"/>
          </a:xfrm>
          <a:prstGeom prst="rect">
            <a:avLst/>
          </a:prstGeom>
        </p:spPr>
        <p:txBody>
          <a:bodyPr vert="horz" lIns="68580" tIns="34290" rIns="68580" bIns="34290" rtlCol="0" anchor="ctr"/>
          <a:lstStyle>
            <a:defPPr>
              <a:defRPr lang="it-IT"/>
            </a:defPPr>
            <a:lvl1pPr marL="0" marR="0" indent="0" algn="r" defTabSz="685800" rtl="0" eaLnBrk="1" fontAlgn="auto" latinLnBrk="0" hangingPunct="1">
              <a:lnSpc>
                <a:spcPct val="100000"/>
              </a:lnSpc>
              <a:spcBef>
                <a:spcPts val="0"/>
              </a:spcBef>
              <a:spcAft>
                <a:spcPts val="0"/>
              </a:spcAft>
              <a:buClrTx/>
              <a:buSzTx/>
              <a:buFontTx/>
              <a:buNone/>
              <a:tabLst/>
              <a:defRPr lang="en-US" sz="800" kern="1200" smtClean="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900" dirty="0" smtClean="0"/>
          </a:p>
          <a:p>
            <a:r>
              <a:rPr lang="en-GB" sz="900" dirty="0" smtClean="0"/>
              <a:t>This work is licensed under a </a:t>
            </a:r>
            <a:r>
              <a:rPr lang="en-GB" sz="900" u="sng" dirty="0" smtClean="0">
                <a:hlinkClick r:id="rId16"/>
              </a:rPr>
              <a:t>Creative Commons Attribution - Non-commercial 4.0 International</a:t>
            </a:r>
            <a:r>
              <a:rPr lang="en-GB" sz="900" dirty="0" smtClean="0"/>
              <a:t>   </a:t>
            </a:r>
          </a:p>
          <a:p>
            <a:endParaRPr lang="en-GB" sz="900" dirty="0"/>
          </a:p>
        </p:txBody>
      </p:sp>
      <p:pic>
        <p:nvPicPr>
          <p:cNvPr id="12" name="Picture 11" descr="Licenza Creative Commons"/>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0775428" y="6361950"/>
            <a:ext cx="1057244" cy="368880"/>
          </a:xfrm>
          <a:prstGeom prst="rect">
            <a:avLst/>
          </a:prstGeom>
          <a:noFill/>
          <a:ln>
            <a:noFill/>
          </a:ln>
        </p:spPr>
      </p:pic>
    </p:spTree>
    <p:extLst>
      <p:ext uri="{BB962C8B-B14F-4D97-AF65-F5344CB8AC3E}">
        <p14:creationId xmlns:p14="http://schemas.microsoft.com/office/powerpoint/2010/main" val="254904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ellcomecollection.org/works/tuuh8c8u"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s://wellcomecollection.org/works/cq28kwdd" TargetMode="External"/><Relationship Id="rId5" Type="http://schemas.openxmlformats.org/officeDocument/2006/relationships/hyperlink" Target="https://creativecommons.org/licenses/by/4.0/" TargetMode="External"/><Relationship Id="rId4" Type="http://schemas.openxmlformats.org/officeDocument/2006/relationships/hyperlink" Target="https://wellcomecollection.org/works/h5ccrkr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ellcomecollection.org/works/zhbng4q2"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wellcomecollection.org/works/tdk5pg6d"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hyperlink" Target="https://wellcomecollection.org/works/v56a86v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ellcomecollection.org/works/u2au4wzt"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ellcomecollection.org/works/hfrudd44"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0800" y="4648200"/>
            <a:ext cx="10363200" cy="1855680"/>
          </a:xfrm>
        </p:spPr>
        <p:txBody>
          <a:bodyPr>
            <a:normAutofit fontScale="90000"/>
          </a:bodyPr>
          <a:lstStyle/>
          <a:p>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2900" b="1" dirty="0">
                <a:solidFill>
                  <a:schemeClr val="accent6">
                    <a:lumMod val="75000"/>
                  </a:schemeClr>
                </a:solidFill>
                <a:effectLst>
                  <a:outerShdw blurRad="38100" dist="38100" dir="2700000" algn="tl">
                    <a:srgbClr val="000000">
                      <a:alpha val="43137"/>
                    </a:srgbClr>
                  </a:outerShdw>
                </a:effectLst>
              </a:rPr>
              <a:t/>
            </a:r>
            <a:br>
              <a:rPr lang="en-US" sz="2900" b="1" dirty="0">
                <a:solidFill>
                  <a:schemeClr val="accent6">
                    <a:lumMod val="75000"/>
                  </a:schemeClr>
                </a:solidFill>
                <a:effectLst>
                  <a:outerShdw blurRad="38100" dist="38100" dir="2700000" algn="tl">
                    <a:srgbClr val="000000">
                      <a:alpha val="43137"/>
                    </a:srgbClr>
                  </a:outerShdw>
                </a:effectLst>
              </a:rPr>
            </a:br>
            <a:r>
              <a:rPr lang="en-US" sz="2900" b="1" dirty="0" smtClean="0">
                <a:solidFill>
                  <a:schemeClr val="accent6">
                    <a:lumMod val="75000"/>
                  </a:schemeClr>
                </a:solidFill>
                <a:effectLst>
                  <a:outerShdw blurRad="38100" dist="38100" dir="2700000" algn="tl">
                    <a:srgbClr val="000000">
                      <a:alpha val="43137"/>
                    </a:srgbClr>
                  </a:outerShdw>
                </a:effectLst>
              </a:rPr>
              <a:t/>
            </a:r>
            <a:br>
              <a:rPr lang="en-US" sz="2900" b="1" dirty="0" smtClean="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r>
              <a:rPr lang="en-US" sz="4800" b="1" dirty="0">
                <a:solidFill>
                  <a:schemeClr val="accent6">
                    <a:lumMod val="75000"/>
                  </a:schemeClr>
                </a:solidFill>
                <a:effectLst>
                  <a:outerShdw blurRad="38100" dist="38100" dir="2700000" algn="tl">
                    <a:srgbClr val="000000">
                      <a:alpha val="43137"/>
                    </a:srgbClr>
                  </a:outerShdw>
                </a:effectLst>
              </a:rPr>
              <a:t/>
            </a:r>
            <a:br>
              <a:rPr lang="en-US" sz="4800" b="1" dirty="0">
                <a:solidFill>
                  <a:schemeClr val="accent6">
                    <a:lumMod val="75000"/>
                  </a:schemeClr>
                </a:solidFill>
                <a:effectLst>
                  <a:outerShdw blurRad="38100" dist="38100" dir="2700000" algn="tl">
                    <a:srgbClr val="000000">
                      <a:alpha val="43137"/>
                    </a:srgbClr>
                  </a:outerShdw>
                </a:effectLst>
              </a:rPr>
            </a:br>
            <a:endParaRPr lang="en-US" sz="4800" b="1" dirty="0">
              <a:solidFill>
                <a:schemeClr val="accent6">
                  <a:lumMod val="75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2008081" y="5048806"/>
            <a:ext cx="8534400" cy="685800"/>
          </a:xfrm>
        </p:spPr>
        <p:txBody>
          <a:bodyPr>
            <a:normAutofit fontScale="25000" lnSpcReduction="20000"/>
          </a:bodyPr>
          <a:lstStyle/>
          <a:p>
            <a:r>
              <a:rPr lang="en-GB" sz="7500" b="1" dirty="0" smtClean="0"/>
              <a:t>University of Bristol, United Kingdom</a:t>
            </a:r>
            <a:endParaRPr lang="ro-RO" b="1" dirty="0">
              <a:solidFill>
                <a:schemeClr val="tx1"/>
              </a:solidFill>
            </a:endParaRPr>
          </a:p>
          <a:p>
            <a:endParaRPr lang="en-US" b="1" dirty="0">
              <a:solidFill>
                <a:schemeClr val="tx1"/>
              </a:solidFill>
            </a:endParaRPr>
          </a:p>
          <a:p>
            <a:r>
              <a:rPr lang="ro-RO" dirty="0"/>
              <a:t> </a:t>
            </a:r>
            <a:endParaRPr lang="it-IT" dirty="0"/>
          </a:p>
          <a:p>
            <a:endParaRPr lang="ro-RO" dirty="0"/>
          </a:p>
          <a:p>
            <a:endParaRPr lang="en-US" dirty="0"/>
          </a:p>
        </p:txBody>
      </p:sp>
      <p:sp>
        <p:nvSpPr>
          <p:cNvPr id="4" name="Rectangle 3"/>
          <p:cNvSpPr/>
          <p:nvPr/>
        </p:nvSpPr>
        <p:spPr>
          <a:xfrm>
            <a:off x="2580653" y="3982066"/>
            <a:ext cx="7389256" cy="3139321"/>
          </a:xfrm>
          <a:prstGeom prst="rect">
            <a:avLst/>
          </a:prstGeom>
        </p:spPr>
        <p:txBody>
          <a:bodyPr wrap="square">
            <a:spAutoFit/>
          </a:bodyPr>
          <a:lstStyle/>
          <a:p>
            <a:pPr algn="ctr"/>
            <a:endParaRPr lang="en-US" b="1" dirty="0" smtClean="0">
              <a:solidFill>
                <a:schemeClr val="accent2"/>
              </a:solidFill>
              <a:effectLst>
                <a:outerShdw blurRad="38100" dist="38100" dir="2700000" algn="tl">
                  <a:srgbClr val="000000">
                    <a:alpha val="43137"/>
                  </a:srgbClr>
                </a:outerShdw>
              </a:effectLst>
            </a:endParaRPr>
          </a:p>
          <a:p>
            <a:pPr algn="ctr"/>
            <a:endParaRPr lang="en-US"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endParaRPr lang="en-GB" sz="2000" b="1" dirty="0" smtClean="0">
              <a:solidFill>
                <a:schemeClr val="accent2"/>
              </a:solidFill>
              <a:effectLst>
                <a:outerShdw blurRad="38100" dist="38100" dir="2700000" algn="tl">
                  <a:srgbClr val="000000">
                    <a:alpha val="43137"/>
                  </a:srgbClr>
                </a:outerShdw>
              </a:effectLst>
            </a:endParaRPr>
          </a:p>
          <a:p>
            <a:pPr algn="ct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r>
              <a:rPr lang="en-US" sz="3200" b="1" dirty="0" smtClean="0">
                <a:solidFill>
                  <a:schemeClr val="accent6">
                    <a:lumMod val="75000"/>
                  </a:schemeClr>
                </a:solidFill>
                <a:effectLst>
                  <a:outerShdw blurRad="38100" dist="38100" dir="2700000" algn="tl">
                    <a:srgbClr val="000000">
                      <a:alpha val="43137"/>
                    </a:srgbClr>
                  </a:outerShdw>
                </a:effectLst>
              </a:rPr>
              <a:t/>
            </a:r>
            <a:br>
              <a:rPr lang="en-US" sz="3200" b="1" dirty="0" smtClean="0">
                <a:solidFill>
                  <a:schemeClr val="accent6">
                    <a:lumMod val="75000"/>
                  </a:schemeClr>
                </a:solidFill>
                <a:effectLst>
                  <a:outerShdw blurRad="38100" dist="38100" dir="2700000" algn="tl">
                    <a:srgbClr val="000000">
                      <a:alpha val="43137"/>
                    </a:srgbClr>
                  </a:outerShdw>
                </a:effectLst>
              </a:rPr>
            </a:br>
            <a:endParaRPr lang="en-GB" dirty="0"/>
          </a:p>
        </p:txBody>
      </p:sp>
      <p:sp>
        <p:nvSpPr>
          <p:cNvPr id="5" name="Rectangle 4"/>
          <p:cNvSpPr/>
          <p:nvPr/>
        </p:nvSpPr>
        <p:spPr>
          <a:xfrm>
            <a:off x="2068284" y="952783"/>
            <a:ext cx="8055428" cy="830997"/>
          </a:xfrm>
          <a:prstGeom prst="rect">
            <a:avLst/>
          </a:prstGeom>
        </p:spPr>
        <p:txBody>
          <a:bodyPr wrap="square">
            <a:spAutoFit/>
          </a:bodyPr>
          <a:lstStyle/>
          <a:p>
            <a:pPr algn="ctr"/>
            <a:r>
              <a:rPr lang="en-US" sz="2400" b="1" dirty="0">
                <a:solidFill>
                  <a:schemeClr val="accent2"/>
                </a:solidFill>
                <a:effectLst>
                  <a:outerShdw blurRad="38100" dist="38100" dir="2700000" algn="tl">
                    <a:srgbClr val="000000">
                      <a:alpha val="43137"/>
                    </a:srgbClr>
                  </a:outerShdw>
                </a:effectLst>
              </a:rPr>
              <a:t>Unit </a:t>
            </a:r>
            <a:r>
              <a:rPr lang="en-US" sz="2400" b="1" dirty="0" smtClean="0">
                <a:solidFill>
                  <a:schemeClr val="accent2"/>
                </a:solidFill>
                <a:effectLst>
                  <a:outerShdw blurRad="38100" dist="38100" dir="2700000" algn="tl">
                    <a:srgbClr val="000000">
                      <a:alpha val="43137"/>
                    </a:srgbClr>
                  </a:outerShdw>
                </a:effectLst>
              </a:rPr>
              <a:t>10 </a:t>
            </a:r>
            <a:r>
              <a:rPr lang="en-US" sz="2400" b="1" dirty="0">
                <a:solidFill>
                  <a:schemeClr val="accent2"/>
                </a:solidFill>
                <a:effectLst>
                  <a:outerShdw blurRad="38100" dist="38100" dir="2700000" algn="tl">
                    <a:srgbClr val="000000">
                      <a:alpha val="43137"/>
                    </a:srgbClr>
                  </a:outerShdw>
                </a:effectLst>
              </a:rPr>
              <a:t>– </a:t>
            </a:r>
            <a:r>
              <a:rPr lang="en-GB" sz="2400" b="1" dirty="0">
                <a:solidFill>
                  <a:schemeClr val="accent2"/>
                </a:solidFill>
                <a:effectLst>
                  <a:outerShdw blurRad="38100" dist="38100" dir="2700000" algn="tl">
                    <a:srgbClr val="000000">
                      <a:alpha val="43137"/>
                    </a:srgbClr>
                  </a:outerShdw>
                </a:effectLst>
              </a:rPr>
              <a:t>From the Asylum to Care in the Community; From Paternalism to Autonomous Decision Making</a:t>
            </a:r>
          </a:p>
        </p:txBody>
      </p:sp>
      <p:pic>
        <p:nvPicPr>
          <p:cNvPr id="9" name="Picture 2" descr="A male figure and three phrenological heads. Wood engraving.">
            <a:extLst>
              <a:ext uri="{FF2B5EF4-FFF2-40B4-BE49-F238E27FC236}">
                <a16:creationId xmlns:a16="http://schemas.microsoft.com/office/drawing/2014/main" xmlns="" id="{4C72F0C9-05C2-423D-AFDB-A223ED55F6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10917" y="2104892"/>
            <a:ext cx="2570163" cy="265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933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quot;Original building of The Retreat, York. Instituted 1792&quot;.">
            <a:extLst>
              <a:ext uri="{FF2B5EF4-FFF2-40B4-BE49-F238E27FC236}">
                <a16:creationId xmlns:a16="http://schemas.microsoft.com/office/drawing/2014/main" xmlns="" id="{1E352119-A961-4111-8B53-ABECFD6FF4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989355F0-B465-48FD-8A58-18F2D9273EEC}"/>
              </a:ext>
            </a:extLst>
          </p:cNvPr>
          <p:cNvSpPr>
            <a:spLocks noGrp="1"/>
          </p:cNvSpPr>
          <p:nvPr>
            <p:ph type="title"/>
          </p:nvPr>
        </p:nvSpPr>
        <p:spPr>
          <a:xfrm>
            <a:off x="652692" y="1518165"/>
            <a:ext cx="4204137" cy="1342754"/>
          </a:xfrm>
        </p:spPr>
        <p:txBody>
          <a:bodyPr>
            <a:normAutofit/>
          </a:bodyPr>
          <a:lstStyle/>
          <a:p>
            <a:pPr algn="ctr"/>
            <a:r>
              <a:rPr lang="en-GB" sz="2400" b="1" dirty="0">
                <a:solidFill>
                  <a:schemeClr val="accent2"/>
                </a:solidFill>
                <a:effectLst>
                  <a:outerShdw blurRad="38100" dist="38100" dir="2700000" algn="tl">
                    <a:srgbClr val="000000">
                      <a:alpha val="43137"/>
                    </a:srgbClr>
                  </a:outerShdw>
                </a:effectLst>
                <a:latin typeface="+mn-lt"/>
                <a:ea typeface="+mn-ea"/>
                <a:cs typeface="+mn-cs"/>
              </a:rPr>
              <a:t>‘Moral Treatment’</a:t>
            </a:r>
          </a:p>
        </p:txBody>
      </p:sp>
      <p:cxnSp>
        <p:nvCxnSpPr>
          <p:cNvPr id="73" name="Straight Connector 7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38105E4B-5D98-4766-A6F6-7BA26AB40400}"/>
              </a:ext>
            </a:extLst>
          </p:cNvPr>
          <p:cNvSpPr>
            <a:spLocks noGrp="1"/>
          </p:cNvSpPr>
          <p:nvPr>
            <p:ph idx="1"/>
          </p:nvPr>
        </p:nvSpPr>
        <p:spPr>
          <a:xfrm>
            <a:off x="571006" y="2994492"/>
            <a:ext cx="4875159" cy="2619839"/>
          </a:xfrm>
        </p:spPr>
        <p:txBody>
          <a:bodyPr anchor="ctr">
            <a:noAutofit/>
          </a:bodyPr>
          <a:lstStyle/>
          <a:p>
            <a:r>
              <a:rPr lang="en-GB" sz="1800" dirty="0">
                <a:ea typeface="Verdana" panose="020B0604030504040204" pitchFamily="34" charset="0"/>
              </a:rPr>
              <a:t>From the late eighteenth century, different ways of treating the insane were tried (though not completely new)</a:t>
            </a:r>
          </a:p>
          <a:p>
            <a:r>
              <a:rPr lang="en-GB" sz="1800" dirty="0">
                <a:ea typeface="Verdana" panose="020B0604030504040204" pitchFamily="34" charset="0"/>
              </a:rPr>
              <a:t>The ‘moral treatment’ focused on treating inmates humanely, avoiding restraint and encouraging ‘healthy’ habits</a:t>
            </a:r>
          </a:p>
          <a:p>
            <a:r>
              <a:rPr lang="en-GB" sz="1800" dirty="0">
                <a:ea typeface="Verdana" panose="020B0604030504040204" pitchFamily="34" charset="0"/>
              </a:rPr>
              <a:t>Kept patients under close supervision at all times</a:t>
            </a:r>
          </a:p>
          <a:p>
            <a:r>
              <a:rPr lang="en-GB" sz="1800" dirty="0">
                <a:ea typeface="Verdana" panose="020B0604030504040204" pitchFamily="34" charset="0"/>
              </a:rPr>
              <a:t>The York Retreat, opened in 1796 by the Quaker businessman William </a:t>
            </a:r>
            <a:r>
              <a:rPr lang="en-GB" sz="1800" dirty="0" err="1">
                <a:ea typeface="Verdana" panose="020B0604030504040204" pitchFamily="34" charset="0"/>
              </a:rPr>
              <a:t>Tuke</a:t>
            </a:r>
            <a:r>
              <a:rPr lang="en-GB" sz="1800" dirty="0">
                <a:ea typeface="Verdana" panose="020B0604030504040204" pitchFamily="34" charset="0"/>
              </a:rPr>
              <a:t> (1732–1822) was one of the first asylums purpose-built for this practice</a:t>
            </a:r>
          </a:p>
        </p:txBody>
      </p:sp>
      <p:sp>
        <p:nvSpPr>
          <p:cNvPr id="4" name="TextBox 3">
            <a:extLst>
              <a:ext uri="{FF2B5EF4-FFF2-40B4-BE49-F238E27FC236}">
                <a16:creationId xmlns:a16="http://schemas.microsoft.com/office/drawing/2014/main" xmlns="" id="{8F68356D-68E2-4C70-8FEC-32896B944C77}"/>
              </a:ext>
            </a:extLst>
          </p:cNvPr>
          <p:cNvSpPr txBox="1"/>
          <p:nvPr/>
        </p:nvSpPr>
        <p:spPr>
          <a:xfrm>
            <a:off x="7439025" y="6642556"/>
            <a:ext cx="4752975" cy="215444"/>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The Retreat, York. Credit: </a:t>
            </a:r>
            <a:r>
              <a:rPr lang="en-GB" sz="800" u="sng" dirty="0" err="1">
                <a:latin typeface="Verdana" panose="020B0604030504040204" pitchFamily="34" charset="0"/>
                <a:ea typeface="Verdana" panose="020B0604030504040204" pitchFamily="34" charset="0"/>
                <a:hlinkClick r:id="rId3"/>
              </a:rPr>
              <a:t>Wellcome</a:t>
            </a:r>
            <a:r>
              <a:rPr lang="en-GB" sz="800" u="sng" dirty="0">
                <a:latin typeface="Verdana" panose="020B0604030504040204" pitchFamily="34" charset="0"/>
                <a:ea typeface="Verdana" panose="020B0604030504040204" pitchFamily="34" charset="0"/>
                <a:hlinkClick r:id="rId3"/>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4"/>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8516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0" name="Rectangle 72">
            <a:extLst>
              <a:ext uri="{FF2B5EF4-FFF2-40B4-BE49-F238E27FC236}">
                <a16:creationId xmlns:a16="http://schemas.microsoft.com/office/drawing/2014/main" xmlns=""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D60E1B5-258C-4F9A-80EA-53545D124EC6}"/>
              </a:ext>
            </a:extLst>
          </p:cNvPr>
          <p:cNvSpPr>
            <a:spLocks noGrp="1"/>
          </p:cNvSpPr>
          <p:nvPr>
            <p:ph type="title"/>
          </p:nvPr>
        </p:nvSpPr>
        <p:spPr>
          <a:xfrm>
            <a:off x="821516" y="640263"/>
            <a:ext cx="6204984" cy="1344975"/>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Therapeutic optimism</a:t>
            </a:r>
          </a:p>
        </p:txBody>
      </p:sp>
      <p:sp>
        <p:nvSpPr>
          <p:cNvPr id="3" name="Content Placeholder 2">
            <a:extLst>
              <a:ext uri="{FF2B5EF4-FFF2-40B4-BE49-F238E27FC236}">
                <a16:creationId xmlns:a16="http://schemas.microsoft.com/office/drawing/2014/main" xmlns="" id="{AAE50C26-2A8B-4D52-9521-6EE82AECA6AE}"/>
              </a:ext>
            </a:extLst>
          </p:cNvPr>
          <p:cNvSpPr>
            <a:spLocks noGrp="1"/>
          </p:cNvSpPr>
          <p:nvPr>
            <p:ph idx="1"/>
          </p:nvPr>
        </p:nvSpPr>
        <p:spPr>
          <a:xfrm>
            <a:off x="821515" y="2121762"/>
            <a:ext cx="6204984" cy="3626917"/>
          </a:xfrm>
        </p:spPr>
        <p:txBody>
          <a:bodyPr>
            <a:normAutofit/>
          </a:bodyPr>
          <a:lstStyle/>
          <a:p>
            <a:r>
              <a:rPr lang="en-GB" sz="1800" dirty="0">
                <a:ea typeface="Verdana" panose="020B0604030504040204" pitchFamily="34" charset="0"/>
              </a:rPr>
              <a:t>The shift from restraining individuals to surveillance was mirrored by a shift towards attempting to properly treat and cure patients</a:t>
            </a:r>
          </a:p>
          <a:p>
            <a:r>
              <a:rPr lang="en-GB" sz="1800" dirty="0">
                <a:ea typeface="Verdana" panose="020B0604030504040204" pitchFamily="34" charset="0"/>
              </a:rPr>
              <a:t>Encouraged experimentation in different ways of curing the mentally ill</a:t>
            </a:r>
          </a:p>
          <a:p>
            <a:r>
              <a:rPr lang="en-GB" sz="1800" dirty="0">
                <a:ea typeface="Verdana" panose="020B0604030504040204" pitchFamily="34" charset="0"/>
              </a:rPr>
              <a:t>Mesmerism and phrenology were two popular, but ultimately discredited, ways of understanding mental illness</a:t>
            </a:r>
          </a:p>
        </p:txBody>
      </p:sp>
      <p:pic>
        <p:nvPicPr>
          <p:cNvPr id="6148" name="Picture 4" descr="A practitioner of mesmerism using animal magnetism&#10;on a woman who responds with convulsions. Wood&#10;engraving.&#10; Mesmer, Franz Anton 1734-1815.">
            <a:extLst>
              <a:ext uri="{FF2B5EF4-FFF2-40B4-BE49-F238E27FC236}">
                <a16:creationId xmlns:a16="http://schemas.microsoft.com/office/drawing/2014/main" xmlns="" id="{71231DCA-7CFE-4338-8674-45949882A5A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385371" y="306909"/>
            <a:ext cx="293076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A male figure and three phrenological heads. Wood engraving.">
            <a:extLst>
              <a:ext uri="{FF2B5EF4-FFF2-40B4-BE49-F238E27FC236}">
                <a16:creationId xmlns:a16="http://schemas.microsoft.com/office/drawing/2014/main" xmlns="" id="{4C72F0C9-05C2-423D-AFDB-A223ED55F68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11330" y="2828925"/>
            <a:ext cx="3278851" cy="33889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6F98A57-A3F7-433A-8E67-E669B969BF66}"/>
              </a:ext>
            </a:extLst>
          </p:cNvPr>
          <p:cNvSpPr txBox="1"/>
          <p:nvPr/>
        </p:nvSpPr>
        <p:spPr>
          <a:xfrm rot="5400000">
            <a:off x="10655645" y="1157522"/>
            <a:ext cx="2286001" cy="584775"/>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 A practitioner of Mesmerism using Animal Magnetism. Credit: </a:t>
            </a:r>
            <a:r>
              <a:rPr lang="en-GB" sz="800" u="sng" dirty="0" err="1">
                <a:latin typeface="Verdana" panose="020B0604030504040204" pitchFamily="34" charset="0"/>
                <a:ea typeface="Verdana" panose="020B0604030504040204" pitchFamily="34" charset="0"/>
                <a:hlinkClick r:id="rId4"/>
              </a:rPr>
              <a:t>Wellcome</a:t>
            </a:r>
            <a:r>
              <a:rPr lang="en-GB" sz="800" u="sng" dirty="0">
                <a:latin typeface="Verdana" panose="020B0604030504040204" pitchFamily="34" charset="0"/>
                <a:ea typeface="Verdana" panose="020B0604030504040204" pitchFamily="34" charset="0"/>
                <a:hlinkClick r:id="rId4"/>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5"/>
              </a:rPr>
              <a:t>Attribution 4.0 International (CC BY 4.0)</a:t>
            </a:r>
            <a:endParaRPr lang="en-GB" sz="800" dirty="0">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xmlns="" id="{68CF0989-69FD-4314-B8C9-94EF541C7638}"/>
              </a:ext>
            </a:extLst>
          </p:cNvPr>
          <p:cNvSpPr txBox="1"/>
          <p:nvPr/>
        </p:nvSpPr>
        <p:spPr>
          <a:xfrm>
            <a:off x="11523702" y="2828925"/>
            <a:ext cx="553998" cy="3388994"/>
          </a:xfrm>
          <a:prstGeom prst="rect">
            <a:avLst/>
          </a:prstGeom>
          <a:noFill/>
        </p:spPr>
        <p:txBody>
          <a:bodyPr vert="eaVert" wrap="square" rtlCol="0">
            <a:spAutoFit/>
          </a:bodyPr>
          <a:lstStyle/>
          <a:p>
            <a:r>
              <a:rPr lang="en-GB" sz="800" dirty="0">
                <a:latin typeface="Verdana" panose="020B0604030504040204" pitchFamily="34" charset="0"/>
                <a:ea typeface="Verdana" panose="020B0604030504040204" pitchFamily="34" charset="0"/>
              </a:rPr>
              <a:t>A male figure and three phrenological heads. Wood engraving. Credit: </a:t>
            </a:r>
            <a:r>
              <a:rPr lang="en-GB" sz="800" u="sng" dirty="0" err="1">
                <a:latin typeface="Verdana" panose="020B0604030504040204" pitchFamily="34" charset="0"/>
                <a:ea typeface="Verdana" panose="020B0604030504040204" pitchFamily="34" charset="0"/>
                <a:hlinkClick r:id="rId6"/>
              </a:rPr>
              <a:t>Wellcome</a:t>
            </a:r>
            <a:r>
              <a:rPr lang="en-GB" sz="800" u="sng" dirty="0">
                <a:latin typeface="Verdana" panose="020B0604030504040204" pitchFamily="34" charset="0"/>
                <a:ea typeface="Verdana" panose="020B0604030504040204" pitchFamily="34" charset="0"/>
                <a:hlinkClick r:id="rId6"/>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5"/>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322545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7FA7F-9623-4512-876F-06891F0373D5}"/>
              </a:ext>
            </a:extLst>
          </p:cNvPr>
          <p:cNvSpPr>
            <a:spLocks noGrp="1"/>
          </p:cNvSpPr>
          <p:nvPr>
            <p:ph type="title"/>
          </p:nvPr>
        </p:nvSpPr>
        <p:spPr>
          <a:xfrm>
            <a:off x="648930" y="338703"/>
            <a:ext cx="5127029" cy="167660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Growth of asylums</a:t>
            </a:r>
          </a:p>
        </p:txBody>
      </p:sp>
      <p:sp>
        <p:nvSpPr>
          <p:cNvPr id="3" name="Content Placeholder 2">
            <a:extLst>
              <a:ext uri="{FF2B5EF4-FFF2-40B4-BE49-F238E27FC236}">
                <a16:creationId xmlns:a16="http://schemas.microsoft.com/office/drawing/2014/main" xmlns="" id="{18DCD07F-8251-41BC-A2F3-6766928B415E}"/>
              </a:ext>
            </a:extLst>
          </p:cNvPr>
          <p:cNvSpPr>
            <a:spLocks noGrp="1"/>
          </p:cNvSpPr>
          <p:nvPr>
            <p:ph idx="1"/>
          </p:nvPr>
        </p:nvSpPr>
        <p:spPr>
          <a:xfrm>
            <a:off x="648929" y="2015306"/>
            <a:ext cx="5127029" cy="4261669"/>
          </a:xfrm>
        </p:spPr>
        <p:txBody>
          <a:bodyPr>
            <a:normAutofit/>
          </a:bodyPr>
          <a:lstStyle/>
          <a:p>
            <a:r>
              <a:rPr lang="en-GB" sz="1800" dirty="0">
                <a:ea typeface="Verdana" panose="020B0604030504040204" pitchFamily="34" charset="0"/>
              </a:rPr>
              <a:t>Asylums were built across Britain in the nineteenth century, creating enormous capacity to house the mentally ill away from society</a:t>
            </a:r>
          </a:p>
          <a:p>
            <a:r>
              <a:rPr lang="en-GB" sz="1800" dirty="0">
                <a:ea typeface="Verdana" panose="020B0604030504040204" pitchFamily="34" charset="0"/>
              </a:rPr>
              <a:t>Total asylum population rose from 5,000 patients in 1826 to over 74,000 in public asylums alone by the end of the century</a:t>
            </a:r>
          </a:p>
          <a:p>
            <a:r>
              <a:rPr lang="en-GB" sz="1800" dirty="0">
                <a:ea typeface="Verdana" panose="020B0604030504040204" pitchFamily="34" charset="0"/>
              </a:rPr>
              <a:t>Michel Foucault: This was the extension of state control over individuals deemed deviant</a:t>
            </a:r>
          </a:p>
          <a:p>
            <a:r>
              <a:rPr lang="en-GB" sz="1800" dirty="0">
                <a:ea typeface="Verdana" panose="020B0604030504040204" pitchFamily="34" charset="0"/>
              </a:rPr>
              <a:t>Uncommon for patients to leave once inside</a:t>
            </a:r>
          </a:p>
          <a:p>
            <a:r>
              <a:rPr lang="en-GB" sz="1800" dirty="0">
                <a:ea typeface="Verdana" panose="020B0604030504040204" pitchFamily="34" charset="0"/>
              </a:rPr>
              <a:t>Asylums often followed the principles of ‘panopticon’ design—patients could be observed at all times</a:t>
            </a:r>
          </a:p>
        </p:txBody>
      </p:sp>
      <p:pic>
        <p:nvPicPr>
          <p:cNvPr id="7170" name="Picture 2">
            <a:extLst>
              <a:ext uri="{FF2B5EF4-FFF2-40B4-BE49-F238E27FC236}">
                <a16:creationId xmlns:a16="http://schemas.microsoft.com/office/drawing/2014/main" xmlns="" id="{D996CE18-15BD-4A3D-BF2A-A5A995EDD8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0" r="1815"/>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65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E41C5D-A1FB-4740-9E14-B3EBCE39C997}"/>
              </a:ext>
            </a:extLst>
          </p:cNvPr>
          <p:cNvSpPr>
            <a:spLocks noGrp="1"/>
          </p:cNvSpPr>
          <p:nvPr>
            <p:ph type="ctrTitle"/>
          </p:nvPr>
        </p:nvSpPr>
        <p:spPr>
          <a:xfrm>
            <a:off x="1524000" y="1081088"/>
            <a:ext cx="9144000" cy="2387600"/>
          </a:xfrm>
        </p:spPr>
        <p:txBody>
          <a:bodyPr>
            <a:normAutofit/>
          </a:bodyPr>
          <a:lstStyle/>
          <a:p>
            <a:r>
              <a:rPr lang="en-GB" sz="4000" b="1" dirty="0">
                <a:solidFill>
                  <a:schemeClr val="accent2"/>
                </a:solidFill>
                <a:effectLst>
                  <a:outerShdw blurRad="38100" dist="38100" dir="2700000" algn="tl">
                    <a:srgbClr val="000000">
                      <a:alpha val="43137"/>
                    </a:srgbClr>
                  </a:outerShdw>
                </a:effectLst>
                <a:latin typeface="+mn-lt"/>
                <a:ea typeface="+mn-ea"/>
                <a:cs typeface="+mn-cs"/>
              </a:rPr>
              <a:t>Hysteria: A Means of Control?</a:t>
            </a:r>
          </a:p>
        </p:txBody>
      </p:sp>
      <p:sp>
        <p:nvSpPr>
          <p:cNvPr id="3" name="Subtitle 2">
            <a:extLst>
              <a:ext uri="{FF2B5EF4-FFF2-40B4-BE49-F238E27FC236}">
                <a16:creationId xmlns:a16="http://schemas.microsoft.com/office/drawing/2014/main" xmlns="" id="{E3AA45C2-6BFA-46C4-B824-B9127D105358}"/>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424729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87D84E-AB8A-4C32-B4E0-62CDB8251735}"/>
              </a:ext>
            </a:extLst>
          </p:cNvPr>
          <p:cNvSpPr>
            <a:spLocks noGrp="1"/>
          </p:cNvSpPr>
          <p:nvPr>
            <p:ph type="title"/>
          </p:nvPr>
        </p:nvSpPr>
        <p:spPr>
          <a:xfrm>
            <a:off x="810905" y="569842"/>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Hysteria</a:t>
            </a:r>
          </a:p>
        </p:txBody>
      </p:sp>
      <p:sp>
        <p:nvSpPr>
          <p:cNvPr id="3" name="Content Placeholder 2">
            <a:extLst>
              <a:ext uri="{FF2B5EF4-FFF2-40B4-BE49-F238E27FC236}">
                <a16:creationId xmlns:a16="http://schemas.microsoft.com/office/drawing/2014/main" xmlns="" id="{CDAAA9B9-546F-45FD-8D06-53C1CE7AC0A1}"/>
              </a:ext>
            </a:extLst>
          </p:cNvPr>
          <p:cNvSpPr>
            <a:spLocks noGrp="1"/>
          </p:cNvSpPr>
          <p:nvPr>
            <p:ph idx="1"/>
          </p:nvPr>
        </p:nvSpPr>
        <p:spPr>
          <a:xfrm>
            <a:off x="838199" y="1825625"/>
            <a:ext cx="6534151" cy="4351338"/>
          </a:xfrm>
        </p:spPr>
        <p:txBody>
          <a:bodyPr>
            <a:normAutofit/>
          </a:bodyPr>
          <a:lstStyle/>
          <a:p>
            <a:r>
              <a:rPr lang="en-GB" sz="1800" dirty="0">
                <a:ea typeface="Verdana" panose="020B0604030504040204" pitchFamily="34" charset="0"/>
              </a:rPr>
              <a:t>First described in ancient Greece, but gained particular prominence in psychiatric diagnosis in the nineteenth century</a:t>
            </a:r>
          </a:p>
          <a:p>
            <a:r>
              <a:rPr lang="en-GB" sz="1800" dirty="0">
                <a:ea typeface="Verdana" panose="020B0604030504040204" pitchFamily="34" charset="0"/>
              </a:rPr>
              <a:t>Understood as a disease that primarily affected women. The term hysteria derives from the Greek word for womb, ‘</a:t>
            </a:r>
            <a:r>
              <a:rPr lang="en-GB" sz="1800" dirty="0" err="1">
                <a:ea typeface="Verdana" panose="020B0604030504040204" pitchFamily="34" charset="0"/>
              </a:rPr>
              <a:t>hystera</a:t>
            </a:r>
            <a:r>
              <a:rPr lang="en-GB" sz="1800" dirty="0">
                <a:ea typeface="Verdana" panose="020B0604030504040204" pitchFamily="34" charset="0"/>
              </a:rPr>
              <a:t>’</a:t>
            </a:r>
          </a:p>
          <a:p>
            <a:r>
              <a:rPr lang="en-GB" sz="1800" dirty="0">
                <a:ea typeface="Verdana" panose="020B0604030504040204" pitchFamily="34" charset="0"/>
              </a:rPr>
              <a:t>Understanding of the disease causation gradually changed:</a:t>
            </a:r>
            <a:br>
              <a:rPr lang="en-GB" sz="1800" dirty="0">
                <a:ea typeface="Verdana" panose="020B0604030504040204" pitchFamily="34" charset="0"/>
              </a:rPr>
            </a:br>
            <a:r>
              <a:rPr lang="en-GB" sz="1800" dirty="0">
                <a:ea typeface="Verdana" panose="020B0604030504040204" pitchFamily="34" charset="0"/>
              </a:rPr>
              <a:t>1) gynaecological </a:t>
            </a:r>
            <a:br>
              <a:rPr lang="en-GB" sz="1800" dirty="0">
                <a:ea typeface="Verdana" panose="020B0604030504040204" pitchFamily="34" charset="0"/>
              </a:rPr>
            </a:br>
            <a:r>
              <a:rPr lang="en-GB" sz="1800" dirty="0">
                <a:ea typeface="Verdana" panose="020B0604030504040204" pitchFamily="34" charset="0"/>
              </a:rPr>
              <a:t>2) demonological </a:t>
            </a:r>
            <a:br>
              <a:rPr lang="en-GB" sz="1800" dirty="0">
                <a:ea typeface="Verdana" panose="020B0604030504040204" pitchFamily="34" charset="0"/>
              </a:rPr>
            </a:br>
            <a:r>
              <a:rPr lang="en-GB" sz="1800" dirty="0">
                <a:ea typeface="Verdana" panose="020B0604030504040204" pitchFamily="34" charset="0"/>
              </a:rPr>
              <a:t>3) neurological </a:t>
            </a:r>
            <a:br>
              <a:rPr lang="en-GB" sz="1800" dirty="0">
                <a:ea typeface="Verdana" panose="020B0604030504040204" pitchFamily="34" charset="0"/>
              </a:rPr>
            </a:br>
            <a:r>
              <a:rPr lang="en-GB" sz="1800" dirty="0">
                <a:ea typeface="Verdana" panose="020B0604030504040204" pitchFamily="34" charset="0"/>
              </a:rPr>
              <a:t>4) psychological </a:t>
            </a:r>
          </a:p>
        </p:txBody>
      </p:sp>
      <p:pic>
        <p:nvPicPr>
          <p:cNvPr id="9218" name="Picture 2">
            <a:extLst>
              <a:ext uri="{FF2B5EF4-FFF2-40B4-BE49-F238E27FC236}">
                <a16:creationId xmlns:a16="http://schemas.microsoft.com/office/drawing/2014/main" xmlns="" id="{97341891-86C2-40E6-92DB-97E017662B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055"/>
          <a:stretch/>
        </p:blipFill>
        <p:spPr bwMode="auto">
          <a:xfrm>
            <a:off x="7372350" y="1017084"/>
            <a:ext cx="4659313" cy="482383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3E2A4F7-6A34-43DB-8518-E1E2929A1918}"/>
              </a:ext>
            </a:extLst>
          </p:cNvPr>
          <p:cNvSpPr txBox="1"/>
          <p:nvPr/>
        </p:nvSpPr>
        <p:spPr>
          <a:xfrm>
            <a:off x="7515225" y="6067425"/>
            <a:ext cx="4324350" cy="369332"/>
          </a:xfrm>
          <a:prstGeom prst="rect">
            <a:avLst/>
          </a:prstGeom>
          <a:noFill/>
        </p:spPr>
        <p:txBody>
          <a:bodyPr wrap="square" rtlCol="0">
            <a:spAutoFit/>
          </a:bodyPr>
          <a:lstStyle/>
          <a:p>
            <a:r>
              <a:rPr lang="en-GB" dirty="0"/>
              <a:t>Matteo </a:t>
            </a:r>
            <a:r>
              <a:rPr lang="en-GB" dirty="0" err="1"/>
              <a:t>Farinella</a:t>
            </a:r>
            <a:r>
              <a:rPr lang="en-GB" dirty="0"/>
              <a:t> …</a:t>
            </a:r>
          </a:p>
        </p:txBody>
      </p:sp>
    </p:spTree>
    <p:extLst>
      <p:ext uri="{BB962C8B-B14F-4D97-AF65-F5344CB8AC3E}">
        <p14:creationId xmlns:p14="http://schemas.microsoft.com/office/powerpoint/2010/main" val="198852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41710A-59C4-4E72-852A-FD8212A1CD4C}"/>
              </a:ext>
            </a:extLst>
          </p:cNvPr>
          <p:cNvSpPr>
            <a:spLocks noGrp="1"/>
          </p:cNvSpPr>
          <p:nvPr>
            <p:ph type="title"/>
          </p:nvPr>
        </p:nvSpPr>
        <p:spPr>
          <a:xfrm>
            <a:off x="481013" y="3752849"/>
            <a:ext cx="3290887" cy="2452687"/>
          </a:xfrm>
        </p:spPr>
        <p:txBody>
          <a:bodyPr anchor="ct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Defining hysteria in the nineteenth century</a:t>
            </a:r>
          </a:p>
        </p:txBody>
      </p:sp>
      <p:pic>
        <p:nvPicPr>
          <p:cNvPr id="11266" name="Picture 2">
            <a:extLst>
              <a:ext uri="{FF2B5EF4-FFF2-40B4-BE49-F238E27FC236}">
                <a16:creationId xmlns:a16="http://schemas.microsoft.com/office/drawing/2014/main" xmlns="" id="{7C6E6F21-04CD-44C1-85DF-C70EC6E5D9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1" b="8817"/>
          <a:stretch/>
        </p:blipFill>
        <p:spPr bwMode="auto">
          <a:xfrm>
            <a:off x="20" y="11"/>
            <a:ext cx="12191980" cy="335279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A3988959-E595-42B1-85CF-34D00A2A4C4E}"/>
              </a:ext>
            </a:extLst>
          </p:cNvPr>
          <p:cNvSpPr>
            <a:spLocks noGrp="1"/>
          </p:cNvSpPr>
          <p:nvPr>
            <p:ph idx="1"/>
          </p:nvPr>
        </p:nvSpPr>
        <p:spPr>
          <a:xfrm>
            <a:off x="4223982" y="3429000"/>
            <a:ext cx="7485413" cy="2776538"/>
          </a:xfrm>
        </p:spPr>
        <p:txBody>
          <a:bodyPr anchor="ctr">
            <a:normAutofit/>
          </a:bodyPr>
          <a:lstStyle/>
          <a:p>
            <a:pPr fontAlgn="t"/>
            <a:r>
              <a:rPr lang="en-GB" sz="1800" dirty="0">
                <a:ea typeface="Verdana" panose="020B0604030504040204" pitchFamily="34" charset="0"/>
              </a:rPr>
              <a:t>Jean-Martin Charcot (1825–1893) worked to improve the definition of hysteria, as he had for a series of neurological disorders </a:t>
            </a:r>
          </a:p>
          <a:p>
            <a:pPr fontAlgn="t"/>
            <a:r>
              <a:rPr lang="en-GB" sz="1800" dirty="0">
                <a:ea typeface="Verdana" panose="020B0604030504040204" pitchFamily="34" charset="0"/>
              </a:rPr>
              <a:t>The disease left no physical trace, so he employed ‘objective’ photography in an attempt to identify the different stages of the disease: </a:t>
            </a:r>
            <a:br>
              <a:rPr lang="en-GB" sz="1800" dirty="0">
                <a:ea typeface="Verdana" panose="020B0604030504040204" pitchFamily="34" charset="0"/>
              </a:rPr>
            </a:br>
            <a:r>
              <a:rPr lang="en-GB" sz="1800" dirty="0">
                <a:ea typeface="Verdana" panose="020B0604030504040204" pitchFamily="34" charset="0"/>
              </a:rPr>
              <a:t>1) epileptoid fits</a:t>
            </a:r>
            <a:br>
              <a:rPr lang="en-GB" sz="1800" dirty="0">
                <a:ea typeface="Verdana" panose="020B0604030504040204" pitchFamily="34" charset="0"/>
              </a:rPr>
            </a:br>
            <a:r>
              <a:rPr lang="en-GB" sz="1800" dirty="0">
                <a:ea typeface="Verdana" panose="020B0604030504040204" pitchFamily="34" charset="0"/>
              </a:rPr>
              <a:t>2) contortions and grand movements</a:t>
            </a:r>
            <a:br>
              <a:rPr lang="en-GB" sz="1800" dirty="0">
                <a:ea typeface="Verdana" panose="020B0604030504040204" pitchFamily="34" charset="0"/>
              </a:rPr>
            </a:br>
            <a:r>
              <a:rPr lang="en-GB" sz="1800" dirty="0">
                <a:ea typeface="Verdana" panose="020B0604030504040204" pitchFamily="34" charset="0"/>
              </a:rPr>
              <a:t>3) ‘passionate attitudes’</a:t>
            </a:r>
            <a:br>
              <a:rPr lang="en-GB" sz="1800" dirty="0">
                <a:ea typeface="Verdana" panose="020B0604030504040204" pitchFamily="34" charset="0"/>
              </a:rPr>
            </a:br>
            <a:r>
              <a:rPr lang="en-GB" sz="1800" dirty="0">
                <a:ea typeface="Verdana" panose="020B0604030504040204" pitchFamily="34" charset="0"/>
              </a:rPr>
              <a:t>4) final delirium </a:t>
            </a:r>
          </a:p>
          <a:p>
            <a:r>
              <a:rPr lang="en-GB" sz="1800" dirty="0">
                <a:ea typeface="Verdana" panose="020B0604030504040204" pitchFamily="34" charset="0"/>
              </a:rPr>
              <a:t>Believed these stages could be brought on by hypnosis</a:t>
            </a:r>
          </a:p>
          <a:p>
            <a:endParaRPr lang="en-GB" sz="1300" dirty="0"/>
          </a:p>
        </p:txBody>
      </p:sp>
    </p:spTree>
    <p:extLst>
      <p:ext uri="{BB962C8B-B14F-4D97-AF65-F5344CB8AC3E}">
        <p14:creationId xmlns:p14="http://schemas.microsoft.com/office/powerpoint/2010/main" val="185935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18BFF68F-ECBC-4232-9135-5A1B2F6BC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751" y="1393371"/>
            <a:ext cx="6705532" cy="42381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3D0A547-06A9-447F-95E5-A25E8B2A1576}"/>
              </a:ext>
            </a:extLst>
          </p:cNvPr>
          <p:cNvSpPr txBox="1"/>
          <p:nvPr/>
        </p:nvSpPr>
        <p:spPr>
          <a:xfrm>
            <a:off x="4092236" y="5936342"/>
            <a:ext cx="5619750" cy="338554"/>
          </a:xfrm>
          <a:prstGeom prst="rect">
            <a:avLst/>
          </a:prstGeom>
          <a:noFill/>
        </p:spPr>
        <p:txBody>
          <a:bodyPr wrap="square" rtlCol="0">
            <a:spAutoFit/>
          </a:bodyPr>
          <a:lstStyle/>
          <a:p>
            <a:r>
              <a:rPr lang="en-GB" sz="1600" dirty="0">
                <a:latin typeface="+mj-lt"/>
                <a:ea typeface="Verdana" panose="020B0604030504040204" pitchFamily="34" charset="0"/>
              </a:rPr>
              <a:t>Une </a:t>
            </a:r>
            <a:r>
              <a:rPr lang="en-GB" sz="1600" dirty="0" err="1">
                <a:latin typeface="+mj-lt"/>
                <a:ea typeface="Verdana" panose="020B0604030504040204" pitchFamily="34" charset="0"/>
              </a:rPr>
              <a:t>leçon</a:t>
            </a:r>
            <a:r>
              <a:rPr lang="en-GB" sz="1600" dirty="0">
                <a:latin typeface="+mj-lt"/>
                <a:ea typeface="Verdana" panose="020B0604030504040204" pitchFamily="34" charset="0"/>
              </a:rPr>
              <a:t> </a:t>
            </a:r>
            <a:r>
              <a:rPr lang="en-GB" sz="1600" dirty="0" err="1">
                <a:latin typeface="+mj-lt"/>
                <a:ea typeface="Verdana" panose="020B0604030504040204" pitchFamily="34" charset="0"/>
              </a:rPr>
              <a:t>clinique</a:t>
            </a:r>
            <a:r>
              <a:rPr lang="en-GB" sz="1600" dirty="0">
                <a:latin typeface="+mj-lt"/>
                <a:ea typeface="Verdana" panose="020B0604030504040204" pitchFamily="34" charset="0"/>
              </a:rPr>
              <a:t> à la </a:t>
            </a:r>
            <a:r>
              <a:rPr lang="en-GB" sz="1600" dirty="0" err="1">
                <a:latin typeface="+mj-lt"/>
                <a:ea typeface="Verdana" panose="020B0604030504040204" pitchFamily="34" charset="0"/>
              </a:rPr>
              <a:t>Salpêtrière</a:t>
            </a:r>
            <a:r>
              <a:rPr lang="en-GB" sz="1600" dirty="0">
                <a:latin typeface="+mj-lt"/>
                <a:ea typeface="Verdana" panose="020B0604030504040204" pitchFamily="34" charset="0"/>
              </a:rPr>
              <a:t>, André </a:t>
            </a:r>
            <a:r>
              <a:rPr lang="en-GB" sz="1600" dirty="0" err="1">
                <a:latin typeface="+mj-lt"/>
                <a:ea typeface="Verdana" panose="020B0604030504040204" pitchFamily="34" charset="0"/>
              </a:rPr>
              <a:t>Brouillet</a:t>
            </a:r>
            <a:r>
              <a:rPr lang="en-GB" sz="1600" dirty="0">
                <a:latin typeface="+mj-lt"/>
                <a:ea typeface="Verdana" panose="020B0604030504040204" pitchFamily="34" charset="0"/>
              </a:rPr>
              <a:t> 1887</a:t>
            </a:r>
          </a:p>
        </p:txBody>
      </p:sp>
    </p:spTree>
    <p:extLst>
      <p:ext uri="{BB962C8B-B14F-4D97-AF65-F5344CB8AC3E}">
        <p14:creationId xmlns:p14="http://schemas.microsoft.com/office/powerpoint/2010/main" val="328674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1617F-9F15-4F3F-AE0C-248192E29FAB}"/>
              </a:ext>
            </a:extLst>
          </p:cNvPr>
          <p:cNvSpPr>
            <a:spLocks noGrp="1"/>
          </p:cNvSpPr>
          <p:nvPr>
            <p:ph type="title"/>
          </p:nvPr>
        </p:nvSpPr>
        <p:spPr>
          <a:xfrm>
            <a:off x="838200" y="610784"/>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Treatment of hysteria</a:t>
            </a:r>
          </a:p>
        </p:txBody>
      </p:sp>
      <p:sp>
        <p:nvSpPr>
          <p:cNvPr id="3" name="Content Placeholder 2">
            <a:extLst>
              <a:ext uri="{FF2B5EF4-FFF2-40B4-BE49-F238E27FC236}">
                <a16:creationId xmlns:a16="http://schemas.microsoft.com/office/drawing/2014/main" xmlns="" id="{4977D820-F12C-4EDD-96F2-2B10AB5836F4}"/>
              </a:ext>
            </a:extLst>
          </p:cNvPr>
          <p:cNvSpPr>
            <a:spLocks noGrp="1"/>
          </p:cNvSpPr>
          <p:nvPr>
            <p:ph idx="1"/>
          </p:nvPr>
        </p:nvSpPr>
        <p:spPr>
          <a:xfrm>
            <a:off x="838200" y="1825625"/>
            <a:ext cx="10515600" cy="1774825"/>
          </a:xfrm>
        </p:spPr>
        <p:txBody>
          <a:bodyPr>
            <a:noAutofit/>
          </a:bodyPr>
          <a:lstStyle/>
          <a:p>
            <a:r>
              <a:rPr lang="en-GB" sz="1800" dirty="0"/>
              <a:t>Little innovation in treatment in nineteenth century</a:t>
            </a:r>
          </a:p>
          <a:p>
            <a:r>
              <a:rPr lang="en-GB" sz="1800" dirty="0"/>
              <a:t>Rest cure had been developed by Silas Weir Mitchell (1829–1914)</a:t>
            </a:r>
          </a:p>
          <a:p>
            <a:r>
              <a:rPr lang="en-GB" sz="1800" dirty="0"/>
              <a:t>Isolated, enforced bed rest for long periods, fed on a fatty, milk-based diet, prohibited from doing anything</a:t>
            </a:r>
          </a:p>
          <a:p>
            <a:r>
              <a:rPr lang="en-GB" sz="1800" dirty="0"/>
              <a:t>Mitchell believed this helped patients physically and morally</a:t>
            </a:r>
          </a:p>
        </p:txBody>
      </p:sp>
      <p:pic>
        <p:nvPicPr>
          <p:cNvPr id="10242" name="Picture 2">
            <a:extLst>
              <a:ext uri="{FF2B5EF4-FFF2-40B4-BE49-F238E27FC236}">
                <a16:creationId xmlns:a16="http://schemas.microsoft.com/office/drawing/2014/main" xmlns="" id="{69D45943-19A3-42BE-A005-E2D1D74B12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3600450"/>
            <a:ext cx="7038975" cy="3086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D2BCFF3-4BFD-4DAA-9721-E9B90889BF8F}"/>
              </a:ext>
            </a:extLst>
          </p:cNvPr>
          <p:cNvSpPr txBox="1"/>
          <p:nvPr/>
        </p:nvSpPr>
        <p:spPr>
          <a:xfrm>
            <a:off x="838200" y="3600450"/>
            <a:ext cx="4495800" cy="2031325"/>
          </a:xfrm>
          <a:prstGeom prst="rect">
            <a:avLst/>
          </a:prstGeom>
          <a:noFill/>
        </p:spPr>
        <p:txBody>
          <a:bodyPr wrap="square" rtlCol="0">
            <a:spAutoFit/>
          </a:bodyPr>
          <a:lstStyle/>
          <a:p>
            <a:pPr marL="285750" indent="-285750">
              <a:buFont typeface="Arial" panose="020B0604020202020204" pitchFamily="34" charset="0"/>
              <a:buChar char="•"/>
            </a:pPr>
            <a:r>
              <a:rPr lang="en-GB" dirty="0"/>
              <a:t>Historians have argued that  the point was to break the patients’ will</a:t>
            </a:r>
          </a:p>
          <a:p>
            <a:pPr marL="285750" indent="-285750">
              <a:buFont typeface="Arial" panose="020B0604020202020204" pitchFamily="34" charset="0"/>
              <a:buChar char="•"/>
            </a:pPr>
            <a:r>
              <a:rPr lang="en-GB" dirty="0"/>
              <a:t>The rest cure was abhorred by </a:t>
            </a:r>
            <a:r>
              <a:rPr lang="en-GB" dirty="0" err="1"/>
              <a:t>Virigina</a:t>
            </a:r>
            <a:r>
              <a:rPr lang="en-GB" dirty="0"/>
              <a:t> Woolf (1882–1941) and the subject of Charlotte Perkins Gilman’s (1860–1935) short story The Yellow Wallpaper</a:t>
            </a:r>
          </a:p>
          <a:p>
            <a:endParaRPr lang="en-GB" dirty="0"/>
          </a:p>
        </p:txBody>
      </p:sp>
    </p:spTree>
    <p:extLst>
      <p:ext uri="{BB962C8B-B14F-4D97-AF65-F5344CB8AC3E}">
        <p14:creationId xmlns:p14="http://schemas.microsoft.com/office/powerpoint/2010/main" val="429204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xmlns="" id="{078E8D58-BCA5-4DB5-846C-5F8A6FF9C6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917" b="8211"/>
          <a:stretch/>
        </p:blipFill>
        <p:spPr bwMode="auto">
          <a:xfrm>
            <a:off x="0" y="36208"/>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50A7EF66-F655-4E5D-9FCB-58C9629E256B}"/>
              </a:ext>
            </a:extLst>
          </p:cNvPr>
          <p:cNvSpPr>
            <a:spLocks noGrp="1"/>
          </p:cNvSpPr>
          <p:nvPr>
            <p:ph type="title"/>
          </p:nvPr>
        </p:nvSpPr>
        <p:spPr>
          <a:xfrm>
            <a:off x="791334" y="1600052"/>
            <a:ext cx="4204137" cy="1342754"/>
          </a:xfrm>
        </p:spPr>
        <p:txBody>
          <a:bodyPr>
            <a:normAutofit/>
          </a:bodyPr>
          <a:lstStyle/>
          <a:p>
            <a:pPr algn="ctr"/>
            <a:r>
              <a:rPr lang="en-GB" sz="2400" b="1" dirty="0">
                <a:solidFill>
                  <a:schemeClr val="accent2"/>
                </a:solidFill>
                <a:effectLst>
                  <a:outerShdw blurRad="38100" dist="38100" dir="2700000" algn="tl">
                    <a:srgbClr val="000000">
                      <a:alpha val="43137"/>
                    </a:srgbClr>
                  </a:outerShdw>
                </a:effectLst>
                <a:latin typeface="+mn-lt"/>
                <a:ea typeface="+mn-ea"/>
                <a:cs typeface="+mn-cs"/>
              </a:rPr>
              <a:t>Other treatments</a:t>
            </a:r>
          </a:p>
        </p:txBody>
      </p:sp>
      <p:sp>
        <p:nvSpPr>
          <p:cNvPr id="3" name="Content Placeholder 2">
            <a:extLst>
              <a:ext uri="{FF2B5EF4-FFF2-40B4-BE49-F238E27FC236}">
                <a16:creationId xmlns:a16="http://schemas.microsoft.com/office/drawing/2014/main" xmlns="" id="{D13BE463-E6D9-4DB4-B26E-CDAB4E73EBAB}"/>
              </a:ext>
            </a:extLst>
          </p:cNvPr>
          <p:cNvSpPr>
            <a:spLocks noGrp="1"/>
          </p:cNvSpPr>
          <p:nvPr>
            <p:ph idx="1"/>
          </p:nvPr>
        </p:nvSpPr>
        <p:spPr>
          <a:xfrm>
            <a:off x="1424151" y="2736638"/>
            <a:ext cx="4593021" cy="3307071"/>
          </a:xfrm>
        </p:spPr>
        <p:txBody>
          <a:bodyPr anchor="ctr">
            <a:noAutofit/>
          </a:bodyPr>
          <a:lstStyle/>
          <a:p>
            <a:r>
              <a:rPr lang="en-GB" sz="1800" dirty="0">
                <a:ea typeface="Verdana" panose="020B0604030504040204" pitchFamily="34" charset="0"/>
              </a:rPr>
              <a:t>Some new therapies were attempted: </a:t>
            </a:r>
          </a:p>
          <a:p>
            <a:r>
              <a:rPr lang="en-GB" sz="1800" dirty="0">
                <a:ea typeface="Verdana" panose="020B0604030504040204" pitchFamily="34" charset="0"/>
              </a:rPr>
              <a:t>Isaac Baker Brown (1811–1873) notoriously performed clitoridectomies on hysterical patients in the 1860s</a:t>
            </a:r>
          </a:p>
          <a:p>
            <a:pPr lvl="1"/>
            <a:r>
              <a:rPr lang="en-GB" sz="1800" dirty="0">
                <a:ea typeface="Verdana" panose="020B0604030504040204" pitchFamily="34" charset="0"/>
              </a:rPr>
              <a:t>He was expelled from the Obstetrical Society for his work</a:t>
            </a:r>
          </a:p>
          <a:p>
            <a:pPr lvl="1"/>
            <a:r>
              <a:rPr lang="en-GB" sz="1800" dirty="0">
                <a:ea typeface="Verdana" panose="020B0604030504040204" pitchFamily="34" charset="0"/>
              </a:rPr>
              <a:t>Emphasises the close links between hysteria and supposed sexual deviancy in women </a:t>
            </a:r>
          </a:p>
          <a:p>
            <a:r>
              <a:rPr lang="en-GB" sz="1800" dirty="0">
                <a:ea typeface="Verdana" panose="020B0604030504040204" pitchFamily="34" charset="0"/>
              </a:rPr>
              <a:t>Vibrators were not developed to cure hysterical women, but the technology was sometimes advertised as a panacea </a:t>
            </a:r>
          </a:p>
        </p:txBody>
      </p:sp>
      <p:sp>
        <p:nvSpPr>
          <p:cNvPr id="4" name="TextBox 3">
            <a:extLst>
              <a:ext uri="{FF2B5EF4-FFF2-40B4-BE49-F238E27FC236}">
                <a16:creationId xmlns:a16="http://schemas.microsoft.com/office/drawing/2014/main" xmlns="" id="{A2987545-D54D-4B3B-8959-75E8D81A88DD}"/>
              </a:ext>
            </a:extLst>
          </p:cNvPr>
          <p:cNvSpPr txBox="1"/>
          <p:nvPr/>
        </p:nvSpPr>
        <p:spPr>
          <a:xfrm>
            <a:off x="4061062" y="223321"/>
            <a:ext cx="7162800" cy="246221"/>
          </a:xfrm>
          <a:prstGeom prst="rect">
            <a:avLst/>
          </a:prstGeom>
          <a:noFill/>
        </p:spPr>
        <p:txBody>
          <a:bodyPr wrap="square" rtlCol="0">
            <a:spAutoFit/>
          </a:bodyPr>
          <a:lstStyle/>
          <a:p>
            <a:r>
              <a:rPr lang="en-GB" sz="1000" dirty="0">
                <a:ea typeface="Verdana" panose="020B0604030504040204" pitchFamily="34" charset="0"/>
              </a:rPr>
              <a:t>'</a:t>
            </a:r>
            <a:r>
              <a:rPr lang="en-GB" sz="1000" dirty="0" err="1">
                <a:ea typeface="Verdana" panose="020B0604030504040204" pitchFamily="34" charset="0"/>
              </a:rPr>
              <a:t>VeeDee</a:t>
            </a:r>
            <a:r>
              <a:rPr lang="en-GB" sz="1000" dirty="0">
                <a:ea typeface="Verdana" panose="020B0604030504040204" pitchFamily="34" charset="0"/>
              </a:rPr>
              <a:t>' Mechanical vibrator, London, England, 1900-1915. Credit: </a:t>
            </a:r>
            <a:r>
              <a:rPr lang="en-GB" sz="1000" u="sng" dirty="0">
                <a:ea typeface="Verdana" panose="020B0604030504040204" pitchFamily="34" charset="0"/>
                <a:hlinkClick r:id="rId3"/>
              </a:rPr>
              <a:t>Science Museum, London</a:t>
            </a:r>
            <a:r>
              <a:rPr lang="en-GB" sz="1000" dirty="0">
                <a:ea typeface="Verdana" panose="020B0604030504040204" pitchFamily="34" charset="0"/>
              </a:rPr>
              <a:t>. </a:t>
            </a:r>
            <a:r>
              <a:rPr lang="en-GB" sz="1000" u="sng" dirty="0">
                <a:ea typeface="Verdana" panose="020B0604030504040204" pitchFamily="34" charset="0"/>
                <a:hlinkClick r:id="rId4"/>
              </a:rPr>
              <a:t>Attribution 4.0 International (CC </a:t>
            </a:r>
            <a:r>
              <a:rPr lang="en-GB" sz="800" u="sng" dirty="0">
                <a:latin typeface="Verdana" panose="020B0604030504040204" pitchFamily="34" charset="0"/>
                <a:ea typeface="Verdana" panose="020B0604030504040204" pitchFamily="34" charset="0"/>
                <a:hlinkClick r:id="rId4"/>
              </a:rPr>
              <a:t>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39638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7138A-A05E-4D31-B453-2440173B2801}"/>
              </a:ext>
            </a:extLst>
          </p:cNvPr>
          <p:cNvSpPr>
            <a:spLocks noGrp="1"/>
          </p:cNvSpPr>
          <p:nvPr>
            <p:ph type="title"/>
          </p:nvPr>
        </p:nvSpPr>
        <p:spPr>
          <a:xfrm>
            <a:off x="797256" y="706319"/>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Psychoanalysis</a:t>
            </a:r>
          </a:p>
        </p:txBody>
      </p:sp>
      <p:graphicFrame>
        <p:nvGraphicFramePr>
          <p:cNvPr id="5" name="Content Placeholder 2">
            <a:extLst>
              <a:ext uri="{FF2B5EF4-FFF2-40B4-BE49-F238E27FC236}">
                <a16:creationId xmlns:a16="http://schemas.microsoft.com/office/drawing/2014/main" xmlns="" id="{729BD62B-256C-483C-86D1-17CE670C1897}"/>
              </a:ext>
            </a:extLst>
          </p:cNvPr>
          <p:cNvGraphicFramePr>
            <a:graphicFrameLocks noGrp="1"/>
          </p:cNvGraphicFramePr>
          <p:nvPr>
            <p:ph idx="1"/>
            <p:extLst>
              <p:ext uri="{D42A27DB-BD31-4B8C-83A1-F6EECF244321}">
                <p14:modId xmlns:p14="http://schemas.microsoft.com/office/powerpoint/2010/main" val="404549128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422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2192AB-D3FC-423B-B09E-3BA264BE66EB}"/>
              </a:ext>
            </a:extLst>
          </p:cNvPr>
          <p:cNvSpPr>
            <a:spLocks noGrp="1"/>
          </p:cNvSpPr>
          <p:nvPr>
            <p:ph type="title"/>
          </p:nvPr>
        </p:nvSpPr>
        <p:spPr>
          <a:xfrm>
            <a:off x="655320" y="747262"/>
            <a:ext cx="5120114" cy="1692794"/>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Lecture overview</a:t>
            </a:r>
          </a:p>
        </p:txBody>
      </p:sp>
      <p:cxnSp>
        <p:nvCxnSpPr>
          <p:cNvPr id="71" name="Straight Arrow Connector 70">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2CFD54F1-0359-420D-998B-03F1079E170A}"/>
              </a:ext>
            </a:extLst>
          </p:cNvPr>
          <p:cNvSpPr>
            <a:spLocks noGrp="1"/>
          </p:cNvSpPr>
          <p:nvPr>
            <p:ph idx="1"/>
          </p:nvPr>
        </p:nvSpPr>
        <p:spPr>
          <a:xfrm>
            <a:off x="655322" y="2575034"/>
            <a:ext cx="4836664" cy="3462228"/>
          </a:xfrm>
        </p:spPr>
        <p:txBody>
          <a:bodyPr>
            <a:normAutofit/>
          </a:bodyPr>
          <a:lstStyle/>
          <a:p>
            <a:r>
              <a:rPr lang="en-GB" sz="1800" dirty="0">
                <a:ea typeface="Verdana" panose="020B0604030504040204" pitchFamily="34" charset="0"/>
              </a:rPr>
              <a:t>Examines the development social and legal apparatus to enable autonomous decision making over healthcare by those with reduced capacity</a:t>
            </a:r>
          </a:p>
          <a:p>
            <a:r>
              <a:rPr lang="en-GB" sz="1800" dirty="0">
                <a:ea typeface="Verdana" panose="020B0604030504040204" pitchFamily="34" charset="0"/>
              </a:rPr>
              <a:t>Focus especially on the treatment of the mentally ill</a:t>
            </a:r>
          </a:p>
          <a:p>
            <a:r>
              <a:rPr lang="en-GB" sz="1800" dirty="0">
                <a:ea typeface="Verdana" panose="020B0604030504040204" pitchFamily="34" charset="0"/>
              </a:rPr>
              <a:t>Long term change from paternalistic approach, to attempts at enabling patients to make informed decisions regarding their welfare</a:t>
            </a:r>
          </a:p>
          <a:p>
            <a:r>
              <a:rPr lang="en-GB" sz="1800" dirty="0">
                <a:ea typeface="Verdana" panose="020B0604030504040204" pitchFamily="34" charset="0"/>
              </a:rPr>
              <a:t>Has this left patients neglected? </a:t>
            </a:r>
          </a:p>
        </p:txBody>
      </p:sp>
      <p:pic>
        <p:nvPicPr>
          <p:cNvPr id="1026" name="Picture 2" descr="The internal scenes represent exertion, restriction, introspection, aggression, convention, vulnerability, etc.">
            <a:extLst>
              <a:ext uri="{FF2B5EF4-FFF2-40B4-BE49-F238E27FC236}">
                <a16:creationId xmlns:a16="http://schemas.microsoft.com/office/drawing/2014/main" xmlns="" id="{89DE2156-60D6-4137-AC97-C3416C369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866" r="1" b="9538"/>
          <a:stretch/>
        </p:blipFill>
        <p:spPr bwMode="auto">
          <a:xfrm>
            <a:off x="5491985" y="10"/>
            <a:ext cx="6700014" cy="7278238"/>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A11AB28A-71F0-4735-B8E8-4D399E9CCBC0}"/>
              </a:ext>
            </a:extLst>
          </p:cNvPr>
          <p:cNvSpPr txBox="1"/>
          <p:nvPr/>
        </p:nvSpPr>
        <p:spPr>
          <a:xfrm>
            <a:off x="944603" y="5942567"/>
            <a:ext cx="5120115" cy="338554"/>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A human skull with scenes representing mental activities. Gouache painting by R. Ennis, 1991. Credit: </a:t>
            </a:r>
            <a:r>
              <a:rPr lang="en-GB" sz="800" u="sng" dirty="0" err="1">
                <a:latin typeface="Verdana" panose="020B0604030504040204" pitchFamily="34" charset="0"/>
                <a:ea typeface="Verdana" panose="020B0604030504040204" pitchFamily="34" charset="0"/>
                <a:hlinkClick r:id="rId3"/>
              </a:rPr>
              <a:t>Wellcome</a:t>
            </a:r>
            <a:r>
              <a:rPr lang="en-GB" sz="800" u="sng" dirty="0">
                <a:latin typeface="Verdana" panose="020B0604030504040204" pitchFamily="34" charset="0"/>
                <a:ea typeface="Verdana" panose="020B0604030504040204" pitchFamily="34" charset="0"/>
                <a:hlinkClick r:id="rId3"/>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4"/>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8722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81E7E1A-07C2-4887-9CC0-F38775BC51E9}"/>
              </a:ext>
            </a:extLst>
          </p:cNvPr>
          <p:cNvSpPr>
            <a:spLocks noGrp="1"/>
          </p:cNvSpPr>
          <p:nvPr>
            <p:ph type="title"/>
          </p:nvPr>
        </p:nvSpPr>
        <p:spPr>
          <a:xfrm>
            <a:off x="863029" y="1012004"/>
            <a:ext cx="3416158" cy="4795408"/>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Psychoanalysis in the twentieth century</a:t>
            </a:r>
          </a:p>
        </p:txBody>
      </p:sp>
      <p:graphicFrame>
        <p:nvGraphicFramePr>
          <p:cNvPr id="5" name="Content Placeholder 2">
            <a:extLst>
              <a:ext uri="{FF2B5EF4-FFF2-40B4-BE49-F238E27FC236}">
                <a16:creationId xmlns:a16="http://schemas.microsoft.com/office/drawing/2014/main" xmlns="" id="{3039078E-2250-4FFD-A5FB-E155427E565C}"/>
              </a:ext>
            </a:extLst>
          </p:cNvPr>
          <p:cNvGraphicFramePr>
            <a:graphicFrameLocks noGrp="1"/>
          </p:cNvGraphicFramePr>
          <p:nvPr>
            <p:ph idx="1"/>
            <p:extLst>
              <p:ext uri="{D42A27DB-BD31-4B8C-83A1-F6EECF244321}">
                <p14:modId xmlns:p14="http://schemas.microsoft.com/office/powerpoint/2010/main" val="88017186"/>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565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C112DE-8B5A-4D25-89B3-69ADFFA88542}"/>
              </a:ext>
            </a:extLst>
          </p:cNvPr>
          <p:cNvSpPr>
            <a:spLocks noGrp="1"/>
          </p:cNvSpPr>
          <p:nvPr>
            <p:ph type="ctrTitle"/>
          </p:nvPr>
        </p:nvSpPr>
        <p:spPr/>
        <p:txBody>
          <a:bodyPr>
            <a:normAutofit/>
          </a:bodyPr>
          <a:lstStyle/>
          <a:p>
            <a:r>
              <a:rPr lang="en-GB" sz="4000" b="1" dirty="0">
                <a:solidFill>
                  <a:schemeClr val="accent2"/>
                </a:solidFill>
                <a:effectLst>
                  <a:outerShdw blurRad="38100" dist="38100" dir="2700000" algn="tl">
                    <a:srgbClr val="000000">
                      <a:alpha val="43137"/>
                    </a:srgbClr>
                  </a:outerShdw>
                </a:effectLst>
                <a:latin typeface="+mn-lt"/>
                <a:ea typeface="+mn-ea"/>
                <a:cs typeface="+mn-cs"/>
              </a:rPr>
              <a:t>Deinstitutionalisation and Care in the Community</a:t>
            </a:r>
          </a:p>
        </p:txBody>
      </p:sp>
      <p:sp>
        <p:nvSpPr>
          <p:cNvPr id="3" name="Subtitle 2">
            <a:extLst>
              <a:ext uri="{FF2B5EF4-FFF2-40B4-BE49-F238E27FC236}">
                <a16:creationId xmlns:a16="http://schemas.microsoft.com/office/drawing/2014/main" xmlns="" id="{87860A59-12D9-4D18-8BC8-5C6FC655124F}"/>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553271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0B8DB8-1088-4C30-B45D-8C0FCC7BEC23}"/>
              </a:ext>
            </a:extLst>
          </p:cNvPr>
          <p:cNvSpPr>
            <a:spLocks noGrp="1"/>
          </p:cNvSpPr>
          <p:nvPr>
            <p:ph type="title"/>
          </p:nvPr>
        </p:nvSpPr>
        <p:spPr>
          <a:xfrm>
            <a:off x="841248" y="762637"/>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Criticism of asylum care</a:t>
            </a:r>
          </a:p>
        </p:txBody>
      </p:sp>
      <p:pic>
        <p:nvPicPr>
          <p:cNvPr id="13314" name="Picture 2" descr="Image result for one flew over the cuckoo's nest">
            <a:extLst>
              <a:ext uri="{FF2B5EF4-FFF2-40B4-BE49-F238E27FC236}">
                <a16:creationId xmlns:a16="http://schemas.microsoft.com/office/drawing/2014/main" xmlns="" id="{BF853690-C962-437A-B1F7-F9B0469BD6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587" b="-1"/>
          <a:stretch/>
        </p:blipFill>
        <p:spPr bwMode="auto">
          <a:xfrm>
            <a:off x="841248" y="2516777"/>
            <a:ext cx="6236208" cy="366018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D5B7DD41-6456-49BA-8B67-C8F276CED119}"/>
              </a:ext>
            </a:extLst>
          </p:cNvPr>
          <p:cNvSpPr>
            <a:spLocks noGrp="1"/>
          </p:cNvSpPr>
          <p:nvPr>
            <p:ph idx="1"/>
          </p:nvPr>
        </p:nvSpPr>
        <p:spPr>
          <a:xfrm>
            <a:off x="7546848" y="2516777"/>
            <a:ext cx="3803904" cy="3660185"/>
          </a:xfrm>
        </p:spPr>
        <p:txBody>
          <a:bodyPr anchor="ctr">
            <a:noAutofit/>
          </a:bodyPr>
          <a:lstStyle/>
          <a:p>
            <a:r>
              <a:rPr lang="en-GB" sz="2400" dirty="0">
                <a:ea typeface="Verdana" panose="020B0604030504040204" pitchFamily="34" charset="0"/>
              </a:rPr>
              <a:t>Seen to have failed therapeutically</a:t>
            </a:r>
          </a:p>
          <a:p>
            <a:r>
              <a:rPr lang="en-GB" sz="2400" dirty="0">
                <a:ea typeface="Verdana" panose="020B0604030504040204" pitchFamily="34" charset="0"/>
              </a:rPr>
              <a:t>Very low cure rate for patients</a:t>
            </a:r>
          </a:p>
          <a:p>
            <a:r>
              <a:rPr lang="en-GB" sz="2400" dirty="0">
                <a:ea typeface="Verdana" panose="020B0604030504040204" pitchFamily="34" charset="0"/>
              </a:rPr>
              <a:t>Legacy of new therapeutic developments questionable</a:t>
            </a:r>
          </a:p>
          <a:p>
            <a:pPr lvl="1"/>
            <a:r>
              <a:rPr lang="en-GB" sz="1600" dirty="0">
                <a:ea typeface="Verdana" panose="020B0604030504040204" pitchFamily="34" charset="0"/>
              </a:rPr>
              <a:t>Lobotomy</a:t>
            </a:r>
          </a:p>
          <a:p>
            <a:pPr lvl="1"/>
            <a:r>
              <a:rPr lang="en-GB" sz="1600" dirty="0">
                <a:ea typeface="Verdana" panose="020B0604030504040204" pitchFamily="34" charset="0"/>
              </a:rPr>
              <a:t>Electric therapy</a:t>
            </a:r>
          </a:p>
          <a:p>
            <a:r>
              <a:rPr lang="en-GB" sz="2000" dirty="0">
                <a:ea typeface="Verdana" panose="020B0604030504040204" pitchFamily="34" charset="0"/>
              </a:rPr>
              <a:t>Questions about the morality of locking people away for the long-term</a:t>
            </a:r>
          </a:p>
          <a:p>
            <a:pPr lvl="1"/>
            <a:endParaRPr lang="en-GB" sz="2000" dirty="0"/>
          </a:p>
        </p:txBody>
      </p:sp>
    </p:spTree>
    <p:extLst>
      <p:ext uri="{BB962C8B-B14F-4D97-AF65-F5344CB8AC3E}">
        <p14:creationId xmlns:p14="http://schemas.microsoft.com/office/powerpoint/2010/main" val="1996829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2" descr="Image result for prozac">
            <a:extLst>
              <a:ext uri="{FF2B5EF4-FFF2-40B4-BE49-F238E27FC236}">
                <a16:creationId xmlns:a16="http://schemas.microsoft.com/office/drawing/2014/main" xmlns="" id="{72CEBA20-A89C-4CC7-A1C2-1A258F0DA8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775" r="17114"/>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xmlns="" id="{3CD9DF72-87A3-404E-A828-84CBF11A83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77EBB24B-2122-4FC5-8A12-F731B79FDBE3}"/>
              </a:ext>
            </a:extLst>
          </p:cNvPr>
          <p:cNvSpPr>
            <a:spLocks noGrp="1"/>
          </p:cNvSpPr>
          <p:nvPr>
            <p:ph type="title"/>
          </p:nvPr>
        </p:nvSpPr>
        <p:spPr>
          <a:xfrm>
            <a:off x="709448" y="1913950"/>
            <a:ext cx="4204137" cy="1342754"/>
          </a:xfrm>
        </p:spPr>
        <p:txBody>
          <a:bodyPr>
            <a:normAutofit/>
          </a:bodyPr>
          <a:lstStyle/>
          <a:p>
            <a:pPr algn="ctr"/>
            <a:r>
              <a:rPr lang="en-GB" sz="2400" b="1" dirty="0">
                <a:solidFill>
                  <a:schemeClr val="accent2"/>
                </a:solidFill>
                <a:effectLst>
                  <a:outerShdw blurRad="38100" dist="38100" dir="2700000" algn="tl">
                    <a:srgbClr val="000000">
                      <a:alpha val="43137"/>
                    </a:srgbClr>
                  </a:outerShdw>
                </a:effectLst>
                <a:latin typeface="+mn-lt"/>
                <a:ea typeface="+mn-ea"/>
                <a:cs typeface="+mn-cs"/>
              </a:rPr>
              <a:t>Changing attitudes</a:t>
            </a:r>
          </a:p>
        </p:txBody>
      </p:sp>
      <p:cxnSp>
        <p:nvCxnSpPr>
          <p:cNvPr id="73" name="Straight Connector 72">
            <a:extLst>
              <a:ext uri="{FF2B5EF4-FFF2-40B4-BE49-F238E27FC236}">
                <a16:creationId xmlns:a16="http://schemas.microsoft.com/office/drawing/2014/main" xmlns="" id="{20E3A342-4D61-4E3F-AF90-1AB42AEB96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D16986A0-F3A8-466D-8603-BEE8733C2FA0}"/>
              </a:ext>
            </a:extLst>
          </p:cNvPr>
          <p:cNvSpPr>
            <a:spLocks noGrp="1"/>
          </p:cNvSpPr>
          <p:nvPr>
            <p:ph idx="1"/>
          </p:nvPr>
        </p:nvSpPr>
        <p:spPr>
          <a:xfrm>
            <a:off x="525516" y="3417573"/>
            <a:ext cx="4593021" cy="2619839"/>
          </a:xfrm>
        </p:spPr>
        <p:txBody>
          <a:bodyPr anchor="ctr">
            <a:noAutofit/>
          </a:bodyPr>
          <a:lstStyle/>
          <a:p>
            <a:r>
              <a:rPr lang="en-GB" sz="1800" dirty="0">
                <a:ea typeface="Verdana" panose="020B0604030504040204" pitchFamily="34" charset="0"/>
              </a:rPr>
              <a:t>Rejection of eugenics</a:t>
            </a:r>
          </a:p>
          <a:p>
            <a:r>
              <a:rPr lang="en-GB" sz="1800" dirty="0">
                <a:ea typeface="Verdana" panose="020B0604030504040204" pitchFamily="34" charset="0"/>
              </a:rPr>
              <a:t>Mass traumatisation of soldiers </a:t>
            </a:r>
          </a:p>
          <a:p>
            <a:r>
              <a:rPr lang="en-GB" sz="1800" dirty="0">
                <a:ea typeface="Verdana" panose="020B0604030504040204" pitchFamily="34" charset="0"/>
              </a:rPr>
              <a:t>Mental illness taken seriously</a:t>
            </a:r>
          </a:p>
          <a:p>
            <a:r>
              <a:rPr lang="en-GB" sz="1800" dirty="0">
                <a:ea typeface="Verdana" panose="020B0604030504040204" pitchFamily="34" charset="0"/>
              </a:rPr>
              <a:t>New research into the problem</a:t>
            </a:r>
          </a:p>
          <a:p>
            <a:r>
              <a:rPr lang="en-GB" sz="1800" dirty="0">
                <a:ea typeface="Verdana" panose="020B0604030504040204" pitchFamily="34" charset="0"/>
              </a:rPr>
              <a:t>Pharmaceutical revolution led to effective drugs</a:t>
            </a:r>
          </a:p>
          <a:p>
            <a:r>
              <a:rPr lang="en-GB" sz="1800" dirty="0">
                <a:ea typeface="Verdana" panose="020B0604030504040204" pitchFamily="34" charset="0"/>
              </a:rPr>
              <a:t>New treatments like Cognitive Behaviour Therapy </a:t>
            </a:r>
          </a:p>
        </p:txBody>
      </p:sp>
    </p:spTree>
    <p:extLst>
      <p:ext uri="{BB962C8B-B14F-4D97-AF65-F5344CB8AC3E}">
        <p14:creationId xmlns:p14="http://schemas.microsoft.com/office/powerpoint/2010/main" val="439446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449267-F30A-4E2C-AA61-99AE97A7A063}"/>
              </a:ext>
            </a:extLst>
          </p:cNvPr>
          <p:cNvSpPr>
            <a:spLocks noGrp="1"/>
          </p:cNvSpPr>
          <p:nvPr>
            <p:ph type="title"/>
          </p:nvPr>
        </p:nvSpPr>
        <p:spPr/>
        <p:txBody>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Deinstitutionalisation</a:t>
            </a:r>
            <a:r>
              <a:rPr lang="en-GB" dirty="0">
                <a:latin typeface="Verdana" panose="020B0604030504040204" pitchFamily="34" charset="0"/>
                <a:ea typeface="Verdana" panose="020B0604030504040204" pitchFamily="34" charset="0"/>
              </a:rPr>
              <a:t> </a:t>
            </a:r>
          </a:p>
        </p:txBody>
      </p:sp>
      <p:sp>
        <p:nvSpPr>
          <p:cNvPr id="3" name="Content Placeholder 2">
            <a:extLst>
              <a:ext uri="{FF2B5EF4-FFF2-40B4-BE49-F238E27FC236}">
                <a16:creationId xmlns:a16="http://schemas.microsoft.com/office/drawing/2014/main" xmlns="" id="{024EB741-32D9-40E1-90AE-B1A2975538D5}"/>
              </a:ext>
            </a:extLst>
          </p:cNvPr>
          <p:cNvSpPr>
            <a:spLocks noGrp="1"/>
          </p:cNvSpPr>
          <p:nvPr>
            <p:ph idx="1"/>
          </p:nvPr>
        </p:nvSpPr>
        <p:spPr/>
        <p:txBody>
          <a:bodyPr>
            <a:normAutofit/>
          </a:bodyPr>
          <a:lstStyle/>
          <a:p>
            <a:r>
              <a:rPr lang="en-GB" sz="1800" dirty="0">
                <a:ea typeface="Verdana" panose="020B0604030504040204" pitchFamily="34" charset="0"/>
              </a:rPr>
              <a:t>Move away from asylum care to ‘care in the community’</a:t>
            </a:r>
          </a:p>
          <a:p>
            <a:r>
              <a:rPr lang="en-GB" sz="1800" dirty="0">
                <a:ea typeface="Verdana" panose="020B0604030504040204" pitchFamily="34" charset="0"/>
              </a:rPr>
              <a:t>Asylums attacked from the political right and left</a:t>
            </a:r>
          </a:p>
        </p:txBody>
      </p:sp>
      <p:sp>
        <p:nvSpPr>
          <p:cNvPr id="4" name="TextBox 3">
            <a:extLst>
              <a:ext uri="{FF2B5EF4-FFF2-40B4-BE49-F238E27FC236}">
                <a16:creationId xmlns:a16="http://schemas.microsoft.com/office/drawing/2014/main" xmlns="" id="{922D2C7B-4BE6-4CB3-A816-F69DC2742DC4}"/>
              </a:ext>
            </a:extLst>
          </p:cNvPr>
          <p:cNvSpPr txBox="1"/>
          <p:nvPr/>
        </p:nvSpPr>
        <p:spPr>
          <a:xfrm>
            <a:off x="838200" y="2838450"/>
            <a:ext cx="4829175" cy="2585323"/>
          </a:xfrm>
          <a:prstGeom prst="rect">
            <a:avLst/>
          </a:prstGeom>
          <a:noFill/>
        </p:spPr>
        <p:txBody>
          <a:bodyPr wrap="square" rtlCol="0">
            <a:spAutoFit/>
          </a:bodyPr>
          <a:lstStyle/>
          <a:p>
            <a:r>
              <a:rPr lang="en-GB" dirty="0">
                <a:ea typeface="Verdana" panose="020B0604030504040204" pitchFamily="34" charset="0"/>
              </a:rPr>
              <a:t>The Left</a:t>
            </a:r>
          </a:p>
          <a:p>
            <a:endParaRPr lang="en-GB" dirty="0">
              <a:ea typeface="Verdana" panose="020B0604030504040204" pitchFamily="34" charset="0"/>
            </a:endParaRPr>
          </a:p>
          <a:p>
            <a:r>
              <a:rPr lang="en-GB" dirty="0">
                <a:ea typeface="Verdana" panose="020B0604030504040204" pitchFamily="34" charset="0"/>
              </a:rPr>
              <a:t>Argued against the control the asylum exerted over the individual </a:t>
            </a:r>
          </a:p>
          <a:p>
            <a:endParaRPr lang="en-GB" dirty="0">
              <a:ea typeface="Verdana" panose="020B0604030504040204" pitchFamily="34" charset="0"/>
            </a:endParaRPr>
          </a:p>
          <a:p>
            <a:r>
              <a:rPr lang="en-GB" dirty="0">
                <a:ea typeface="Verdana" panose="020B0604030504040204" pitchFamily="34" charset="0"/>
              </a:rPr>
              <a:t>Worked to tackle the stigma of mental illness—though it might be chronic, it was manageable and individuals with such issues were able to contribute to society</a:t>
            </a:r>
          </a:p>
        </p:txBody>
      </p:sp>
      <p:sp>
        <p:nvSpPr>
          <p:cNvPr id="5" name="TextBox 4">
            <a:extLst>
              <a:ext uri="{FF2B5EF4-FFF2-40B4-BE49-F238E27FC236}">
                <a16:creationId xmlns:a16="http://schemas.microsoft.com/office/drawing/2014/main" xmlns="" id="{22D148EB-E0E7-4C06-B208-743CB8F45A58}"/>
              </a:ext>
            </a:extLst>
          </p:cNvPr>
          <p:cNvSpPr txBox="1"/>
          <p:nvPr/>
        </p:nvSpPr>
        <p:spPr>
          <a:xfrm>
            <a:off x="5819775" y="2838450"/>
            <a:ext cx="4829175" cy="1200329"/>
          </a:xfrm>
          <a:prstGeom prst="rect">
            <a:avLst/>
          </a:prstGeom>
          <a:noFill/>
        </p:spPr>
        <p:txBody>
          <a:bodyPr wrap="square" rtlCol="0">
            <a:spAutoFit/>
          </a:bodyPr>
          <a:lstStyle/>
          <a:p>
            <a:r>
              <a:rPr lang="en-GB" dirty="0">
                <a:ea typeface="Verdana" panose="020B0604030504040204" pitchFamily="34" charset="0"/>
              </a:rPr>
              <a:t>The Right</a:t>
            </a:r>
          </a:p>
          <a:p>
            <a:endParaRPr lang="en-GB" dirty="0">
              <a:ea typeface="Verdana" panose="020B0604030504040204" pitchFamily="34" charset="0"/>
            </a:endParaRPr>
          </a:p>
          <a:p>
            <a:r>
              <a:rPr lang="en-GB" dirty="0">
                <a:ea typeface="Verdana" panose="020B0604030504040204" pitchFamily="34" charset="0"/>
              </a:rPr>
              <a:t>Primarily concerned with the costs of housing so many patients</a:t>
            </a:r>
          </a:p>
        </p:txBody>
      </p:sp>
    </p:spTree>
    <p:extLst>
      <p:ext uri="{BB962C8B-B14F-4D97-AF65-F5344CB8AC3E}">
        <p14:creationId xmlns:p14="http://schemas.microsoft.com/office/powerpoint/2010/main" val="95477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E6DA2A1-309B-425F-B4EA-74B92443009D}"/>
              </a:ext>
            </a:extLst>
          </p:cNvPr>
          <p:cNvSpPr>
            <a:spLocks noGrp="1"/>
          </p:cNvSpPr>
          <p:nvPr>
            <p:ph type="title"/>
          </p:nvPr>
        </p:nvSpPr>
        <p:spPr>
          <a:xfrm>
            <a:off x="863029" y="1012004"/>
            <a:ext cx="3416158" cy="4795408"/>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Care in the community</a:t>
            </a:r>
          </a:p>
        </p:txBody>
      </p:sp>
      <p:graphicFrame>
        <p:nvGraphicFramePr>
          <p:cNvPr id="7" name="Content Placeholder 2">
            <a:extLst>
              <a:ext uri="{FF2B5EF4-FFF2-40B4-BE49-F238E27FC236}">
                <a16:creationId xmlns:a16="http://schemas.microsoft.com/office/drawing/2014/main" xmlns="" id="{62F6EC58-FEBA-48C5-90C8-ED1A55968E4F}"/>
              </a:ext>
            </a:extLst>
          </p:cNvPr>
          <p:cNvGraphicFramePr>
            <a:graphicFrameLocks noGrp="1"/>
          </p:cNvGraphicFramePr>
          <p:nvPr>
            <p:ph idx="1"/>
            <p:extLst>
              <p:ext uri="{D42A27DB-BD31-4B8C-83A1-F6EECF244321}">
                <p14:modId xmlns:p14="http://schemas.microsoft.com/office/powerpoint/2010/main" val="213368519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8164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560B57-C796-4952-BDD2-39F590F67EB1}"/>
              </a:ext>
            </a:extLst>
          </p:cNvPr>
          <p:cNvSpPr>
            <a:spLocks noGrp="1"/>
          </p:cNvSpPr>
          <p:nvPr>
            <p:ph type="title"/>
          </p:nvPr>
        </p:nvSpPr>
        <p:spPr>
          <a:xfrm>
            <a:off x="838200" y="815501"/>
            <a:ext cx="10515600" cy="132556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Failure of deinstitutionalisation? </a:t>
            </a:r>
          </a:p>
        </p:txBody>
      </p:sp>
      <p:sp>
        <p:nvSpPr>
          <p:cNvPr id="3" name="Content Placeholder 2">
            <a:extLst>
              <a:ext uri="{FF2B5EF4-FFF2-40B4-BE49-F238E27FC236}">
                <a16:creationId xmlns:a16="http://schemas.microsoft.com/office/drawing/2014/main" xmlns="" id="{5B77FE23-0612-4CEE-AF97-CFD194877D5B}"/>
              </a:ext>
            </a:extLst>
          </p:cNvPr>
          <p:cNvSpPr>
            <a:spLocks noGrp="1"/>
          </p:cNvSpPr>
          <p:nvPr>
            <p:ph idx="1"/>
          </p:nvPr>
        </p:nvSpPr>
        <p:spPr>
          <a:xfrm>
            <a:off x="838200" y="1825625"/>
            <a:ext cx="7267575" cy="4351338"/>
          </a:xfrm>
        </p:spPr>
        <p:txBody>
          <a:bodyPr>
            <a:normAutofit/>
          </a:bodyPr>
          <a:lstStyle/>
          <a:p>
            <a:r>
              <a:rPr lang="en-GB" sz="1800" dirty="0">
                <a:ea typeface="Verdana" panose="020B0604030504040204" pitchFamily="34" charset="0"/>
              </a:rPr>
              <a:t>Community care began to exclude the hospital altogether from 1970s and 1980s. In 1990s the old county asylum system was abolished and the role of social services in care for the mentally ill grew</a:t>
            </a:r>
          </a:p>
          <a:p>
            <a:r>
              <a:rPr lang="en-GB" sz="1800" dirty="0">
                <a:ea typeface="Verdana" panose="020B0604030504040204" pitchFamily="34" charset="0"/>
              </a:rPr>
              <a:t>Idea not matched by the reality? </a:t>
            </a:r>
          </a:p>
          <a:p>
            <a:pPr lvl="1"/>
            <a:r>
              <a:rPr lang="en-GB" sz="1600" dirty="0">
                <a:ea typeface="Verdana" panose="020B0604030504040204" pitchFamily="34" charset="0"/>
              </a:rPr>
              <a:t>Not enough support available</a:t>
            </a:r>
          </a:p>
          <a:p>
            <a:pPr lvl="1"/>
            <a:r>
              <a:rPr lang="en-GB" sz="1600" dirty="0" err="1">
                <a:ea typeface="Verdana" panose="020B0604030504040204" pitchFamily="34" charset="0"/>
              </a:rPr>
              <a:t>Budgetry</a:t>
            </a:r>
            <a:r>
              <a:rPr lang="en-GB" sz="1600" dirty="0">
                <a:ea typeface="Verdana" panose="020B0604030504040204" pitchFamily="34" charset="0"/>
              </a:rPr>
              <a:t> cuts to local councils</a:t>
            </a:r>
          </a:p>
          <a:p>
            <a:pPr lvl="1"/>
            <a:r>
              <a:rPr lang="en-GB" sz="1600" dirty="0">
                <a:ea typeface="Verdana" panose="020B0604030504040204" pitchFamily="34" charset="0"/>
              </a:rPr>
              <a:t>Overreliance on voluntary sector</a:t>
            </a:r>
          </a:p>
          <a:p>
            <a:r>
              <a:rPr lang="en-GB" sz="1800" dirty="0">
                <a:ea typeface="Verdana" panose="020B0604030504040204" pitchFamily="34" charset="0"/>
              </a:rPr>
              <a:t>Average stay of those admitted for psychiatric care is now only two weeks</a:t>
            </a:r>
          </a:p>
        </p:txBody>
      </p:sp>
      <p:pic>
        <p:nvPicPr>
          <p:cNvPr id="15362" name="Picture 2" descr="care in the community cartoon">
            <a:extLst>
              <a:ext uri="{FF2B5EF4-FFF2-40B4-BE49-F238E27FC236}">
                <a16:creationId xmlns:a16="http://schemas.microsoft.com/office/drawing/2014/main" xmlns="" id="{01FBEF86-9907-4D02-8C3C-3E28789DD4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3700" y="1838463"/>
            <a:ext cx="4178300" cy="501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90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67D35-594E-42FC-BD89-7BF28859137A}"/>
              </a:ext>
            </a:extLst>
          </p:cNvPr>
          <p:cNvSpPr>
            <a:spLocks noGrp="1"/>
          </p:cNvSpPr>
          <p:nvPr>
            <p:ph type="ctrTitle"/>
          </p:nvPr>
        </p:nvSpPr>
        <p:spPr/>
        <p:txBody>
          <a:bodyPr>
            <a:noAutofit/>
          </a:bodyPr>
          <a:lstStyle/>
          <a:p>
            <a:r>
              <a:rPr lang="en-GB" sz="4000" b="1" dirty="0">
                <a:solidFill>
                  <a:schemeClr val="accent2"/>
                </a:solidFill>
                <a:effectLst>
                  <a:outerShdw blurRad="38100" dist="38100" dir="2700000" algn="tl">
                    <a:srgbClr val="000000">
                      <a:alpha val="43137"/>
                    </a:srgbClr>
                  </a:outerShdw>
                </a:effectLst>
                <a:latin typeface="+mn-lt"/>
                <a:ea typeface="+mn-ea"/>
                <a:cs typeface="+mn-cs"/>
              </a:rPr>
              <a:t>Autonomy in Healthcare: Lasting Power of Attorney and Do Not Attempt Resuscitation Orders</a:t>
            </a:r>
          </a:p>
        </p:txBody>
      </p:sp>
      <p:sp>
        <p:nvSpPr>
          <p:cNvPr id="3" name="Subtitle 2">
            <a:extLst>
              <a:ext uri="{FF2B5EF4-FFF2-40B4-BE49-F238E27FC236}">
                <a16:creationId xmlns:a16="http://schemas.microsoft.com/office/drawing/2014/main" xmlns="" id="{FA722A3C-098C-4F32-8736-F666890DB489}"/>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00160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32" name="Rectangle 9">
            <a:extLst>
              <a:ext uri="{FF2B5EF4-FFF2-40B4-BE49-F238E27FC236}">
                <a16:creationId xmlns:a16="http://schemas.microsoft.com/office/drawing/2014/main" xmlns="" id="{3B0DF90E-6BAD-4E82-8FDF-717C9A3573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3">
            <a:extLst>
              <a:ext uri="{FF2B5EF4-FFF2-40B4-BE49-F238E27FC236}">
                <a16:creationId xmlns:a16="http://schemas.microsoft.com/office/drawing/2014/main" xmlns="" id="{13DCC859-0434-4BB8-B6C5-09C88AE698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1">
            <a:extLst>
              <a:ext uri="{FF2B5EF4-FFF2-40B4-BE49-F238E27FC236}">
                <a16:creationId xmlns:a16="http://schemas.microsoft.com/office/drawing/2014/main" xmlns="" id="{08E7ACFB-B791-4C23-8B17-013FEDC09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xmlns="" id="{8BB17787-EBC3-41F3-B3BE-70279F8542AA}"/>
              </a:ext>
            </a:extLst>
          </p:cNvPr>
          <p:cNvSpPr>
            <a:spLocks noGrp="1"/>
          </p:cNvSpPr>
          <p:nvPr>
            <p:ph type="title"/>
          </p:nvPr>
        </p:nvSpPr>
        <p:spPr>
          <a:xfrm>
            <a:off x="833002" y="365125"/>
            <a:ext cx="10520702" cy="1325563"/>
          </a:xfrm>
        </p:spPr>
        <p:txBody>
          <a:bodyPr>
            <a:normAutofit/>
          </a:bodyPr>
          <a:lstStyle/>
          <a:p>
            <a:pPr algn="ctr"/>
            <a:r>
              <a:rPr lang="en-GB" sz="2400" b="1" dirty="0">
                <a:solidFill>
                  <a:schemeClr val="accent2"/>
                </a:solidFill>
                <a:effectLst>
                  <a:outerShdw blurRad="38100" dist="38100" dir="2700000" algn="tl">
                    <a:srgbClr val="000000">
                      <a:alpha val="43137"/>
                    </a:srgbClr>
                  </a:outerShdw>
                </a:effectLst>
                <a:latin typeface="+mn-lt"/>
                <a:ea typeface="+mn-ea"/>
                <a:cs typeface="+mn-cs"/>
              </a:rPr>
              <a:t>Changing legal frameworks of care</a:t>
            </a:r>
          </a:p>
        </p:txBody>
      </p:sp>
      <p:graphicFrame>
        <p:nvGraphicFramePr>
          <p:cNvPr id="35" name="Content Placeholder 2">
            <a:extLst>
              <a:ext uri="{FF2B5EF4-FFF2-40B4-BE49-F238E27FC236}">
                <a16:creationId xmlns:a16="http://schemas.microsoft.com/office/drawing/2014/main" xmlns="" id="{D38B7335-9CD3-46D9-8BC2-E27D060C6302}"/>
              </a:ext>
            </a:extLst>
          </p:cNvPr>
          <p:cNvGraphicFramePr>
            <a:graphicFrameLocks noGrp="1"/>
          </p:cNvGraphicFramePr>
          <p:nvPr>
            <p:ph idx="1"/>
            <p:extLst>
              <p:ext uri="{D42A27DB-BD31-4B8C-83A1-F6EECF244321}">
                <p14:modId xmlns:p14="http://schemas.microsoft.com/office/powerpoint/2010/main" val="339809792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7251811"/>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0C9777-2B95-4402-A5BA-84068893C65E}"/>
              </a:ext>
            </a:extLst>
          </p:cNvPr>
          <p:cNvSpPr>
            <a:spLocks noGrp="1"/>
          </p:cNvSpPr>
          <p:nvPr>
            <p:ph type="title"/>
          </p:nvPr>
        </p:nvSpPr>
        <p:spPr>
          <a:xfrm>
            <a:off x="838200" y="365125"/>
            <a:ext cx="10515600" cy="1325563"/>
          </a:xfrm>
        </p:spPr>
        <p:txBody>
          <a:bodyPr>
            <a:normAutofit/>
          </a:bodyPr>
          <a:lstStyle/>
          <a:p>
            <a:pPr algn="ctr"/>
            <a:r>
              <a:rPr lang="en-GB" sz="2400" b="1" dirty="0">
                <a:solidFill>
                  <a:schemeClr val="accent2"/>
                </a:solidFill>
                <a:effectLst>
                  <a:outerShdw blurRad="38100" dist="38100" dir="2700000" algn="tl">
                    <a:srgbClr val="000000">
                      <a:alpha val="43137"/>
                    </a:srgbClr>
                  </a:outerShdw>
                </a:effectLst>
                <a:latin typeface="+mn-lt"/>
                <a:ea typeface="+mn-ea"/>
                <a:cs typeface="+mn-cs"/>
              </a:rPr>
              <a:t>LPA and DNAR</a:t>
            </a:r>
          </a:p>
        </p:txBody>
      </p:sp>
      <p:graphicFrame>
        <p:nvGraphicFramePr>
          <p:cNvPr id="5" name="Content Placeholder 2">
            <a:extLst>
              <a:ext uri="{FF2B5EF4-FFF2-40B4-BE49-F238E27FC236}">
                <a16:creationId xmlns:a16="http://schemas.microsoft.com/office/drawing/2014/main" xmlns="" id="{44DF6632-569F-4A76-85F1-258A7CC5F58F}"/>
              </a:ext>
            </a:extLst>
          </p:cNvPr>
          <p:cNvGraphicFramePr>
            <a:graphicFrameLocks noGrp="1"/>
          </p:cNvGraphicFramePr>
          <p:nvPr>
            <p:ph idx="1"/>
            <p:extLst>
              <p:ext uri="{D42A27DB-BD31-4B8C-83A1-F6EECF244321}">
                <p14:modId xmlns:p14="http://schemas.microsoft.com/office/powerpoint/2010/main" val="136316370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39655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72B9262-DF15-46A4-B9C1-0B5DCA816417}"/>
              </a:ext>
            </a:extLst>
          </p:cNvPr>
          <p:cNvSpPr>
            <a:spLocks noGrp="1"/>
          </p:cNvSpPr>
          <p:nvPr>
            <p:ph idx="1"/>
          </p:nvPr>
        </p:nvSpPr>
        <p:spPr>
          <a:xfrm>
            <a:off x="6096000" y="1690688"/>
            <a:ext cx="4667250" cy="2022475"/>
          </a:xfrm>
        </p:spPr>
        <p:txBody>
          <a:bodyPr>
            <a:normAutofit/>
          </a:bodyPr>
          <a:lstStyle/>
          <a:p>
            <a:pPr marL="0" indent="0">
              <a:buNone/>
            </a:pPr>
            <a:r>
              <a:rPr lang="en-GB" sz="2000" dirty="0"/>
              <a:t>Part II: Hysteria: A Means of Control? </a:t>
            </a:r>
          </a:p>
        </p:txBody>
      </p:sp>
      <p:sp>
        <p:nvSpPr>
          <p:cNvPr id="10" name="Content Placeholder 2">
            <a:extLst>
              <a:ext uri="{FF2B5EF4-FFF2-40B4-BE49-F238E27FC236}">
                <a16:creationId xmlns:a16="http://schemas.microsoft.com/office/drawing/2014/main" xmlns="" id="{5AB9C7E7-63C2-41C8-872A-A5B5B5B0CA0E}"/>
              </a:ext>
            </a:extLst>
          </p:cNvPr>
          <p:cNvSpPr txBox="1">
            <a:spLocks/>
          </p:cNvSpPr>
          <p:nvPr/>
        </p:nvSpPr>
        <p:spPr>
          <a:xfrm>
            <a:off x="695325" y="1690688"/>
            <a:ext cx="4667250" cy="202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Part I: Into the Asylum: Paternalistic Approaches to the Mentally Ill</a:t>
            </a:r>
          </a:p>
        </p:txBody>
      </p:sp>
      <p:sp>
        <p:nvSpPr>
          <p:cNvPr id="11" name="Content Placeholder 2">
            <a:extLst>
              <a:ext uri="{FF2B5EF4-FFF2-40B4-BE49-F238E27FC236}">
                <a16:creationId xmlns:a16="http://schemas.microsoft.com/office/drawing/2014/main" xmlns="" id="{624A1157-FAE3-491D-9537-C85039F81136}"/>
              </a:ext>
            </a:extLst>
          </p:cNvPr>
          <p:cNvSpPr txBox="1">
            <a:spLocks/>
          </p:cNvSpPr>
          <p:nvPr/>
        </p:nvSpPr>
        <p:spPr>
          <a:xfrm>
            <a:off x="552452" y="3600450"/>
            <a:ext cx="4667250" cy="202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Part III: Deinstitutionalisation and Care in the Community</a:t>
            </a:r>
          </a:p>
        </p:txBody>
      </p:sp>
      <p:sp>
        <p:nvSpPr>
          <p:cNvPr id="12" name="Content Placeholder 2">
            <a:extLst>
              <a:ext uri="{FF2B5EF4-FFF2-40B4-BE49-F238E27FC236}">
                <a16:creationId xmlns:a16="http://schemas.microsoft.com/office/drawing/2014/main" xmlns="" id="{9426C7DE-A38C-4A38-B229-3F83F39B0808}"/>
              </a:ext>
            </a:extLst>
          </p:cNvPr>
          <p:cNvSpPr txBox="1">
            <a:spLocks/>
          </p:cNvSpPr>
          <p:nvPr/>
        </p:nvSpPr>
        <p:spPr>
          <a:xfrm>
            <a:off x="5953127" y="3429000"/>
            <a:ext cx="4667250" cy="202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Part IV: Autonomy in Healthcare: Lasting Power of Attorney and Do Not Attempt Resuscitation Orders</a:t>
            </a:r>
          </a:p>
        </p:txBody>
      </p:sp>
    </p:spTree>
    <p:extLst>
      <p:ext uri="{BB962C8B-B14F-4D97-AF65-F5344CB8AC3E}">
        <p14:creationId xmlns:p14="http://schemas.microsoft.com/office/powerpoint/2010/main" val="868823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3394FEC5-30DB-40CA-9987-AF029E152D77}"/>
              </a:ext>
            </a:extLst>
          </p:cNvPr>
          <p:cNvSpPr>
            <a:spLocks noGrp="1"/>
          </p:cNvSpPr>
          <p:nvPr>
            <p:ph type="title"/>
          </p:nvPr>
        </p:nvSpPr>
        <p:spPr>
          <a:xfrm>
            <a:off x="863029" y="1012004"/>
            <a:ext cx="3416158" cy="4795408"/>
          </a:xfrm>
        </p:spPr>
        <p:txBody>
          <a:bodyPr>
            <a:normAutofit/>
          </a:bodyPr>
          <a:lstStyle/>
          <a:p>
            <a:r>
              <a:rPr lang="en-GB" sz="2800" b="1" dirty="0">
                <a:solidFill>
                  <a:schemeClr val="accent2"/>
                </a:solidFill>
                <a:effectLst>
                  <a:outerShdw blurRad="38100" dist="38100" dir="2700000" algn="tl">
                    <a:srgbClr val="000000">
                      <a:alpha val="43137"/>
                    </a:srgbClr>
                  </a:outerShdw>
                </a:effectLst>
                <a:latin typeface="+mn-lt"/>
                <a:ea typeface="+mn-ea"/>
                <a:cs typeface="+mn-cs"/>
              </a:rPr>
              <a:t>Five principles for advance directives</a:t>
            </a:r>
          </a:p>
        </p:txBody>
      </p:sp>
      <p:graphicFrame>
        <p:nvGraphicFramePr>
          <p:cNvPr id="13" name="Content Placeholder 2">
            <a:extLst>
              <a:ext uri="{FF2B5EF4-FFF2-40B4-BE49-F238E27FC236}">
                <a16:creationId xmlns:a16="http://schemas.microsoft.com/office/drawing/2014/main" xmlns="" id="{7AA90650-404E-42D9-9983-7A519916C37D}"/>
              </a:ext>
            </a:extLst>
          </p:cNvPr>
          <p:cNvGraphicFramePr>
            <a:graphicFrameLocks noGrp="1"/>
          </p:cNvGraphicFramePr>
          <p:nvPr>
            <p:ph idx="1"/>
            <p:extLst>
              <p:ext uri="{D42A27DB-BD31-4B8C-83A1-F6EECF244321}">
                <p14:modId xmlns:p14="http://schemas.microsoft.com/office/powerpoint/2010/main" val="41942872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540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BD17659-8B0E-475C-987F-7B07FAD76B1D}"/>
              </a:ext>
            </a:extLst>
          </p:cNvPr>
          <p:cNvSpPr>
            <a:spLocks noGrp="1"/>
          </p:cNvSpPr>
          <p:nvPr>
            <p:ph type="title"/>
          </p:nvPr>
        </p:nvSpPr>
        <p:spPr>
          <a:xfrm>
            <a:off x="863029" y="1012004"/>
            <a:ext cx="3416158" cy="4795408"/>
          </a:xfrm>
        </p:spPr>
        <p:txBody>
          <a:bodyPr>
            <a:normAutofit/>
          </a:bodyPr>
          <a:lstStyle/>
          <a:p>
            <a:r>
              <a:rPr lang="en-GB" sz="2800" b="1" dirty="0">
                <a:solidFill>
                  <a:schemeClr val="accent2"/>
                </a:solidFill>
                <a:effectLst>
                  <a:outerShdw blurRad="38100" dist="38100" dir="2700000" algn="tl">
                    <a:srgbClr val="000000">
                      <a:alpha val="43137"/>
                    </a:srgbClr>
                  </a:outerShdw>
                </a:effectLst>
                <a:latin typeface="+mn-lt"/>
                <a:ea typeface="+mn-ea"/>
                <a:cs typeface="+mn-cs"/>
              </a:rPr>
              <a:t>Issues</a:t>
            </a:r>
          </a:p>
        </p:txBody>
      </p:sp>
      <p:graphicFrame>
        <p:nvGraphicFramePr>
          <p:cNvPr id="7" name="Content Placeholder 2">
            <a:extLst>
              <a:ext uri="{FF2B5EF4-FFF2-40B4-BE49-F238E27FC236}">
                <a16:creationId xmlns:a16="http://schemas.microsoft.com/office/drawing/2014/main" xmlns="" id="{3713CA86-286B-4CFF-864A-206170B50A3A}"/>
              </a:ext>
            </a:extLst>
          </p:cNvPr>
          <p:cNvGraphicFramePr>
            <a:graphicFrameLocks noGrp="1"/>
          </p:cNvGraphicFramePr>
          <p:nvPr>
            <p:ph idx="1"/>
            <p:extLst>
              <p:ext uri="{D42A27DB-BD31-4B8C-83A1-F6EECF244321}">
                <p14:modId xmlns:p14="http://schemas.microsoft.com/office/powerpoint/2010/main" val="145992674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853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BBFB5FD3-8761-42D7-8428-C92CB96E4F72}"/>
              </a:ext>
            </a:extLst>
          </p:cNvPr>
          <p:cNvSpPr>
            <a:spLocks noGrp="1"/>
          </p:cNvSpPr>
          <p:nvPr>
            <p:ph type="title"/>
          </p:nvPr>
        </p:nvSpPr>
        <p:spPr>
          <a:xfrm>
            <a:off x="838200" y="963877"/>
            <a:ext cx="3494362" cy="4930246"/>
          </a:xfrm>
        </p:spPr>
        <p:txBody>
          <a:bodyPr>
            <a:normAutofit/>
          </a:bodyPr>
          <a:lstStyle/>
          <a:p>
            <a:pPr algn="r"/>
            <a:r>
              <a:rPr lang="en-GB" sz="2800" b="1" dirty="0">
                <a:solidFill>
                  <a:schemeClr val="accent2"/>
                </a:solidFill>
                <a:effectLst>
                  <a:outerShdw blurRad="38100" dist="38100" dir="2700000" algn="tl">
                    <a:srgbClr val="000000">
                      <a:alpha val="43137"/>
                    </a:srgbClr>
                  </a:outerShdw>
                </a:effectLst>
                <a:latin typeface="+mn-lt"/>
                <a:ea typeface="+mn-ea"/>
                <a:cs typeface="+mn-cs"/>
              </a:rPr>
              <a:t>Conclusion</a:t>
            </a:r>
          </a:p>
        </p:txBody>
      </p:sp>
      <p:cxnSp>
        <p:nvCxnSpPr>
          <p:cNvPr id="10" name="Straight Connector 9">
            <a:extLst>
              <a:ext uri="{FF2B5EF4-FFF2-40B4-BE49-F238E27FC236}">
                <a16:creationId xmlns:a16="http://schemas.microsoft.com/office/drawing/2014/main" xmlns=""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6853FF8C-0B57-4612-BF89-14BC4696CC59}"/>
              </a:ext>
            </a:extLst>
          </p:cNvPr>
          <p:cNvSpPr>
            <a:spLocks noGrp="1"/>
          </p:cNvSpPr>
          <p:nvPr>
            <p:ph idx="1"/>
          </p:nvPr>
        </p:nvSpPr>
        <p:spPr>
          <a:xfrm>
            <a:off x="4976031" y="963877"/>
            <a:ext cx="6377769" cy="4930246"/>
          </a:xfrm>
        </p:spPr>
        <p:txBody>
          <a:bodyPr anchor="ctr">
            <a:normAutofit/>
          </a:bodyPr>
          <a:lstStyle/>
          <a:p>
            <a:r>
              <a:rPr lang="en-GB" sz="2000" dirty="0">
                <a:ea typeface="Verdana" panose="020B0604030504040204" pitchFamily="34" charset="0"/>
              </a:rPr>
              <a:t>Long term social and legal move towards personal autonomy and care in the community approaches for those with less capacity (not only mentally ill patients)</a:t>
            </a:r>
          </a:p>
          <a:p>
            <a:r>
              <a:rPr lang="en-GB" sz="2000" dirty="0">
                <a:ea typeface="Verdana" panose="020B0604030504040204" pitchFamily="34" charset="0"/>
              </a:rPr>
              <a:t>Major changes to the way that the mentally ill were treated, housed, and understood by society</a:t>
            </a:r>
          </a:p>
          <a:p>
            <a:r>
              <a:rPr lang="en-GB" sz="2000" dirty="0">
                <a:ea typeface="Verdana" panose="020B0604030504040204" pitchFamily="34" charset="0"/>
              </a:rPr>
              <a:t>Current issues in care in the community and advance directives question the simple notion of progress in the move away from paternalistic approaches</a:t>
            </a:r>
          </a:p>
          <a:p>
            <a:r>
              <a:rPr lang="en-GB" sz="2000" dirty="0">
                <a:ea typeface="Verdana" panose="020B0604030504040204" pitchFamily="34" charset="0"/>
              </a:rPr>
              <a:t>Need to ensure ‘community neglect’ is avoided</a:t>
            </a:r>
          </a:p>
        </p:txBody>
      </p:sp>
    </p:spTree>
    <p:extLst>
      <p:ext uri="{BB962C8B-B14F-4D97-AF65-F5344CB8AC3E}">
        <p14:creationId xmlns:p14="http://schemas.microsoft.com/office/powerpoint/2010/main" val="3366214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CE7E0-0D73-4A26-B788-ABCEC0956698}"/>
              </a:ext>
            </a:extLst>
          </p:cNvPr>
          <p:cNvSpPr>
            <a:spLocks noGrp="1"/>
          </p:cNvSpPr>
          <p:nvPr>
            <p:ph type="title"/>
          </p:nvPr>
        </p:nvSpPr>
        <p:spPr/>
        <p:txBody>
          <a:bodyPr/>
          <a:lstStyle/>
          <a:p>
            <a:endParaRPr lang="en-GB"/>
          </a:p>
        </p:txBody>
      </p:sp>
      <p:sp>
        <p:nvSpPr>
          <p:cNvPr id="5" name="Content Placeholder 2">
            <a:extLst>
              <a:ext uri="{FF2B5EF4-FFF2-40B4-BE49-F238E27FC236}">
                <a16:creationId xmlns:a16="http://schemas.microsoft.com/office/drawing/2014/main" xmlns="" id="{9812A71E-D5A4-4FEE-86A3-88CA98F98213}"/>
              </a:ext>
            </a:extLst>
          </p:cNvPr>
          <p:cNvSpPr txBox="1">
            <a:spLocks/>
          </p:cNvSpPr>
          <p:nvPr/>
        </p:nvSpPr>
        <p:spPr>
          <a:xfrm>
            <a:off x="1352551" y="1825625"/>
            <a:ext cx="4667250" cy="202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Part I: Into the Asylum: Paternalistic Approaches to the Mentally Ill</a:t>
            </a:r>
          </a:p>
        </p:txBody>
      </p:sp>
      <p:sp>
        <p:nvSpPr>
          <p:cNvPr id="6" name="Content Placeholder 2">
            <a:extLst>
              <a:ext uri="{FF2B5EF4-FFF2-40B4-BE49-F238E27FC236}">
                <a16:creationId xmlns:a16="http://schemas.microsoft.com/office/drawing/2014/main" xmlns="" id="{AB8E8569-3DAC-4B99-A7B7-F51D618D3FE0}"/>
              </a:ext>
            </a:extLst>
          </p:cNvPr>
          <p:cNvSpPr>
            <a:spLocks noGrp="1"/>
          </p:cNvSpPr>
          <p:nvPr>
            <p:ph idx="1"/>
          </p:nvPr>
        </p:nvSpPr>
        <p:spPr>
          <a:xfrm>
            <a:off x="1352551" y="3983037"/>
            <a:ext cx="4667250" cy="2022475"/>
          </a:xfrm>
        </p:spPr>
        <p:txBody>
          <a:bodyPr>
            <a:normAutofit/>
          </a:bodyPr>
          <a:lstStyle/>
          <a:p>
            <a:pPr marL="0" indent="0">
              <a:buNone/>
            </a:pPr>
            <a:r>
              <a:rPr lang="en-GB" sz="2000" dirty="0"/>
              <a:t>Part II: Hysteria: A Means of Control? </a:t>
            </a:r>
          </a:p>
        </p:txBody>
      </p:sp>
      <p:sp>
        <p:nvSpPr>
          <p:cNvPr id="7" name="Content Placeholder 2">
            <a:extLst>
              <a:ext uri="{FF2B5EF4-FFF2-40B4-BE49-F238E27FC236}">
                <a16:creationId xmlns:a16="http://schemas.microsoft.com/office/drawing/2014/main" xmlns="" id="{F5C05B6F-F925-4D94-B5BD-403C2E4F823B}"/>
              </a:ext>
            </a:extLst>
          </p:cNvPr>
          <p:cNvSpPr txBox="1">
            <a:spLocks/>
          </p:cNvSpPr>
          <p:nvPr/>
        </p:nvSpPr>
        <p:spPr>
          <a:xfrm>
            <a:off x="6172201" y="1825624"/>
            <a:ext cx="4667250" cy="202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Part III: Deinstitutionalisation and Care in the Community</a:t>
            </a:r>
          </a:p>
        </p:txBody>
      </p:sp>
      <p:sp>
        <p:nvSpPr>
          <p:cNvPr id="8" name="Content Placeholder 2">
            <a:extLst>
              <a:ext uri="{FF2B5EF4-FFF2-40B4-BE49-F238E27FC236}">
                <a16:creationId xmlns:a16="http://schemas.microsoft.com/office/drawing/2014/main" xmlns="" id="{60313B19-DB35-4DF9-945A-B9611119F9E0}"/>
              </a:ext>
            </a:extLst>
          </p:cNvPr>
          <p:cNvSpPr txBox="1">
            <a:spLocks/>
          </p:cNvSpPr>
          <p:nvPr/>
        </p:nvSpPr>
        <p:spPr>
          <a:xfrm>
            <a:off x="6172199" y="3983037"/>
            <a:ext cx="4667250" cy="2022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dirty="0"/>
              <a:t>Part IV: Autonomy in Healthcare: Lasting Power of Attorney and Do Not Attempt Resuscitation Orders</a:t>
            </a:r>
          </a:p>
        </p:txBody>
      </p:sp>
    </p:spTree>
    <p:extLst>
      <p:ext uri="{BB962C8B-B14F-4D97-AF65-F5344CB8AC3E}">
        <p14:creationId xmlns:p14="http://schemas.microsoft.com/office/powerpoint/2010/main" val="208400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Down Arrow 7">
            <a:extLst>
              <a:ext uri="{FF2B5EF4-FFF2-40B4-BE49-F238E27FC236}">
                <a16:creationId xmlns:a16="http://schemas.microsoft.com/office/drawing/2014/main" xmlns="" id="{B547373F-AF2E-4907-B442-9F902B387F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0100" y="-4763"/>
            <a:ext cx="3333749" cy="3338514"/>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32146CA-8365-4FD5-B105-480F7363B949}"/>
              </a:ext>
            </a:extLst>
          </p:cNvPr>
          <p:cNvSpPr>
            <a:spLocks noGrp="1"/>
          </p:cNvSpPr>
          <p:nvPr>
            <p:ph type="title"/>
          </p:nvPr>
        </p:nvSpPr>
        <p:spPr>
          <a:xfrm>
            <a:off x="1028700" y="190501"/>
            <a:ext cx="2886075" cy="2486024"/>
          </a:xfrm>
          <a:noFill/>
        </p:spPr>
        <p:txBody>
          <a:bodyPr vert="horz" lIns="91440" tIns="45720" rIns="91440" bIns="45720" rtlCol="0" anchor="ctr">
            <a:normAutofit/>
          </a:bodyPr>
          <a:lstStyle/>
          <a:p>
            <a:pPr algn="ctr"/>
            <a:r>
              <a:rPr lang="en-US" sz="3200" dirty="0">
                <a:solidFill>
                  <a:schemeClr val="bg1"/>
                </a:solidFill>
                <a:latin typeface="Verdana" panose="020B0604030504040204" pitchFamily="34" charset="0"/>
                <a:ea typeface="Verdana" panose="020B0604030504040204" pitchFamily="34" charset="0"/>
              </a:rPr>
              <a:t>A note on terminology</a:t>
            </a:r>
          </a:p>
        </p:txBody>
      </p:sp>
      <p:sp>
        <p:nvSpPr>
          <p:cNvPr id="4" name="TextBox 3">
            <a:extLst>
              <a:ext uri="{FF2B5EF4-FFF2-40B4-BE49-F238E27FC236}">
                <a16:creationId xmlns:a16="http://schemas.microsoft.com/office/drawing/2014/main" xmlns="" id="{E4700673-7C1E-455D-914E-246AD5239218}"/>
              </a:ext>
            </a:extLst>
          </p:cNvPr>
          <p:cNvSpPr txBox="1"/>
          <p:nvPr/>
        </p:nvSpPr>
        <p:spPr>
          <a:xfrm>
            <a:off x="4627418" y="794327"/>
            <a:ext cx="7047346" cy="4801314"/>
          </a:xfrm>
          <a:prstGeom prst="rect">
            <a:avLst/>
          </a:prstGeom>
          <a:noFill/>
        </p:spPr>
        <p:txBody>
          <a:bodyPr wrap="square" rtlCol="0">
            <a:spAutoFit/>
          </a:bodyPr>
          <a:lstStyle/>
          <a:p>
            <a:r>
              <a:rPr lang="en-GB" dirty="0">
                <a:ea typeface="Verdana" panose="020B0604030504040204" pitchFamily="34" charset="0"/>
              </a:rPr>
              <a:t>In this lecture several terms will appear which are no longer deemed appropriate for use in medical practice.</a:t>
            </a:r>
          </a:p>
          <a:p>
            <a:endParaRPr lang="en-GB" dirty="0">
              <a:ea typeface="Verdana" panose="020B0604030504040204" pitchFamily="34" charset="0"/>
            </a:endParaRPr>
          </a:p>
          <a:p>
            <a:r>
              <a:rPr lang="en-GB" dirty="0">
                <a:ea typeface="Verdana" panose="020B0604030504040204" pitchFamily="34" charset="0"/>
              </a:rPr>
              <a:t>These terms are used sparingly in this lecture to remain faithful to its historical content.</a:t>
            </a:r>
          </a:p>
          <a:p>
            <a:endParaRPr lang="en-GB" dirty="0">
              <a:ea typeface="Verdana" panose="020B0604030504040204" pitchFamily="34" charset="0"/>
            </a:endParaRPr>
          </a:p>
          <a:p>
            <a:r>
              <a:rPr lang="en-GB" dirty="0">
                <a:ea typeface="Verdana" panose="020B0604030504040204" pitchFamily="34" charset="0"/>
              </a:rPr>
              <a:t>By doing so, not only will the development of ideas and practices regarding mental illness be highlighted, but they changes in the way we discuss those ideas and practices. </a:t>
            </a:r>
          </a:p>
          <a:p>
            <a:endParaRPr lang="en-GB" dirty="0">
              <a:ea typeface="Verdana" panose="020B0604030504040204" pitchFamily="34" charset="0"/>
            </a:endParaRPr>
          </a:p>
          <a:p>
            <a:r>
              <a:rPr lang="en-GB" dirty="0">
                <a:ea typeface="Verdana" panose="020B0604030504040204" pitchFamily="34" charset="0"/>
              </a:rPr>
              <a:t>Modern treatment of the mentally ill and the terms used in discussing it is focused on sensitivity, understanding, and respecting the dignity of patients. </a:t>
            </a:r>
          </a:p>
          <a:p>
            <a:endParaRPr lang="en-GB" dirty="0">
              <a:ea typeface="Verdana" panose="020B0604030504040204" pitchFamily="34" charset="0"/>
            </a:endParaRPr>
          </a:p>
          <a:p>
            <a:r>
              <a:rPr lang="en-GB" dirty="0">
                <a:ea typeface="Verdana" panose="020B0604030504040204" pitchFamily="34" charset="0"/>
              </a:rPr>
              <a:t>Understanding this development provides important perspective on why certain terms are no longer used, and deemed unacceptable in modern practice. </a:t>
            </a:r>
          </a:p>
        </p:txBody>
      </p:sp>
    </p:spTree>
    <p:extLst>
      <p:ext uri="{BB962C8B-B14F-4D97-AF65-F5344CB8AC3E}">
        <p14:creationId xmlns:p14="http://schemas.microsoft.com/office/powerpoint/2010/main" val="1314222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890D96-ACDC-453E-9AFC-163CFE2EFF46}"/>
              </a:ext>
            </a:extLst>
          </p:cNvPr>
          <p:cNvSpPr>
            <a:spLocks noGrp="1"/>
          </p:cNvSpPr>
          <p:nvPr>
            <p:ph type="ctrTitle"/>
          </p:nvPr>
        </p:nvSpPr>
        <p:spPr/>
        <p:txBody>
          <a:bodyPr>
            <a:noAutofit/>
          </a:bodyPr>
          <a:lstStyle/>
          <a:p>
            <a:r>
              <a:rPr lang="en-GB" sz="4000" b="1" dirty="0">
                <a:solidFill>
                  <a:schemeClr val="accent2"/>
                </a:solidFill>
                <a:effectLst>
                  <a:outerShdw blurRad="38100" dist="38100" dir="2700000" algn="tl">
                    <a:srgbClr val="000000">
                      <a:alpha val="43137"/>
                    </a:srgbClr>
                  </a:outerShdw>
                </a:effectLst>
                <a:latin typeface="+mn-lt"/>
                <a:ea typeface="+mn-ea"/>
                <a:cs typeface="+mn-cs"/>
              </a:rPr>
              <a:t>Into the Asylum: Paternalistic Approaches to Treating the Mentally Ill</a:t>
            </a:r>
          </a:p>
        </p:txBody>
      </p:sp>
      <p:sp>
        <p:nvSpPr>
          <p:cNvPr id="3" name="Subtitle 2">
            <a:extLst>
              <a:ext uri="{FF2B5EF4-FFF2-40B4-BE49-F238E27FC236}">
                <a16:creationId xmlns:a16="http://schemas.microsoft.com/office/drawing/2014/main" xmlns="" id="{B78079E8-4AEA-433E-BB49-6F0D8BD6182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302446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WILLIS, Thomas {1621-1675}&#10;T. Willis, Opera Omnia.Editio nova emendatio / et&#10;tractatu de peste auctior ...Genevae : Apud&#10;Samuelem de Tournes, 1695.&#10;Figura 1a: Anatomy of the Brain">
            <a:extLst>
              <a:ext uri="{FF2B5EF4-FFF2-40B4-BE49-F238E27FC236}">
                <a16:creationId xmlns:a16="http://schemas.microsoft.com/office/drawing/2014/main" xmlns="" id="{1948F5CB-BE30-481E-B67E-23EDE98BDF47}"/>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10532" r="2" b="180"/>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136">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E8B64667-0790-4466-A7D1-DDBB09D63342}"/>
              </a:ext>
            </a:extLst>
          </p:cNvPr>
          <p:cNvSpPr>
            <a:spLocks noGrp="1"/>
          </p:cNvSpPr>
          <p:nvPr>
            <p:ph type="title"/>
          </p:nvPr>
        </p:nvSpPr>
        <p:spPr>
          <a:xfrm>
            <a:off x="804997" y="798445"/>
            <a:ext cx="5110027" cy="1311664"/>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Enlightenment philosophy of the mind</a:t>
            </a:r>
          </a:p>
        </p:txBody>
      </p:sp>
      <p:sp>
        <p:nvSpPr>
          <p:cNvPr id="3" name="Content Placeholder 2">
            <a:extLst>
              <a:ext uri="{FF2B5EF4-FFF2-40B4-BE49-F238E27FC236}">
                <a16:creationId xmlns:a16="http://schemas.microsoft.com/office/drawing/2014/main" xmlns="" id="{776CB902-B276-46A1-A960-43FFF5274756}"/>
              </a:ext>
            </a:extLst>
          </p:cNvPr>
          <p:cNvSpPr>
            <a:spLocks noGrp="1"/>
          </p:cNvSpPr>
          <p:nvPr>
            <p:ph idx="1"/>
          </p:nvPr>
        </p:nvSpPr>
        <p:spPr>
          <a:xfrm>
            <a:off x="804997" y="2272143"/>
            <a:ext cx="4706803" cy="3788830"/>
          </a:xfrm>
        </p:spPr>
        <p:txBody>
          <a:bodyPr anchor="ctr">
            <a:normAutofit/>
          </a:bodyPr>
          <a:lstStyle/>
          <a:p>
            <a:r>
              <a:rPr lang="en-GB" sz="1800" dirty="0">
                <a:solidFill>
                  <a:srgbClr val="000000"/>
                </a:solidFill>
                <a:ea typeface="Verdana" panose="020B0604030504040204" pitchFamily="34" charset="0"/>
              </a:rPr>
              <a:t>René Descartes (1596–1650) posited that the mind and body were separate entities—how were they connected? </a:t>
            </a:r>
          </a:p>
          <a:p>
            <a:r>
              <a:rPr lang="en-GB" sz="1800" dirty="0">
                <a:solidFill>
                  <a:srgbClr val="000000"/>
                </a:solidFill>
                <a:ea typeface="Verdana" panose="020B0604030504040204" pitchFamily="34" charset="0"/>
              </a:rPr>
              <a:t>Thomas Willis (1621–1675) investigated how the soul acted on the body through dissection</a:t>
            </a:r>
          </a:p>
          <a:p>
            <a:r>
              <a:rPr lang="en-GB" sz="1800" dirty="0">
                <a:solidFill>
                  <a:srgbClr val="000000"/>
                </a:solidFill>
                <a:ea typeface="Verdana" panose="020B0604030504040204" pitchFamily="34" charset="0"/>
              </a:rPr>
              <a:t>John Locke (1632–1704) argued that the mind was a tabula rasa at birth—a blank slate upon which impressions were made through sense experience and learning</a:t>
            </a:r>
          </a:p>
        </p:txBody>
      </p:sp>
      <p:sp>
        <p:nvSpPr>
          <p:cNvPr id="13" name="TextBox 12">
            <a:extLst>
              <a:ext uri="{FF2B5EF4-FFF2-40B4-BE49-F238E27FC236}">
                <a16:creationId xmlns:a16="http://schemas.microsoft.com/office/drawing/2014/main" xmlns="" id="{3D3E12B6-9A20-49DD-8196-E1170F28C311}"/>
              </a:ext>
            </a:extLst>
          </p:cNvPr>
          <p:cNvSpPr txBox="1"/>
          <p:nvPr/>
        </p:nvSpPr>
        <p:spPr>
          <a:xfrm>
            <a:off x="5915024" y="6611769"/>
            <a:ext cx="6394152" cy="215444"/>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T. Willis, Opera Omnia. Credit: </a:t>
            </a:r>
            <a:r>
              <a:rPr lang="en-GB" sz="800" u="sng" dirty="0" err="1">
                <a:latin typeface="Verdana" panose="020B0604030504040204" pitchFamily="34" charset="0"/>
                <a:ea typeface="Verdana" panose="020B0604030504040204" pitchFamily="34" charset="0"/>
                <a:hlinkClick r:id="rId4"/>
              </a:rPr>
              <a:t>Wellcome</a:t>
            </a:r>
            <a:r>
              <a:rPr lang="en-GB" sz="800" u="sng" dirty="0">
                <a:latin typeface="Verdana" panose="020B0604030504040204" pitchFamily="34" charset="0"/>
                <a:ea typeface="Verdana" panose="020B0604030504040204" pitchFamily="34" charset="0"/>
                <a:hlinkClick r:id="rId4"/>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5"/>
              </a:rPr>
              <a:t>Attribution 4.0 International (CC BY 4.0)</a:t>
            </a:r>
            <a:endParaRPr lang="en-GB" sz="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4764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8C75D3-04E0-4A7C-8582-3B9623A696E1}"/>
              </a:ext>
            </a:extLst>
          </p:cNvPr>
          <p:cNvSpPr>
            <a:spLocks noGrp="1"/>
          </p:cNvSpPr>
          <p:nvPr>
            <p:ph type="title"/>
          </p:nvPr>
        </p:nvSpPr>
        <p:spPr>
          <a:xfrm>
            <a:off x="648929" y="629266"/>
            <a:ext cx="6586491" cy="167660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Mental Illness in the eighteenth century</a:t>
            </a:r>
          </a:p>
        </p:txBody>
      </p:sp>
      <p:sp>
        <p:nvSpPr>
          <p:cNvPr id="3" name="Content Placeholder 2">
            <a:extLst>
              <a:ext uri="{FF2B5EF4-FFF2-40B4-BE49-F238E27FC236}">
                <a16:creationId xmlns:a16="http://schemas.microsoft.com/office/drawing/2014/main" xmlns="" id="{4EEF8C8F-1D1A-4A46-A123-406E858E2DAE}"/>
              </a:ext>
            </a:extLst>
          </p:cNvPr>
          <p:cNvSpPr>
            <a:spLocks noGrp="1"/>
          </p:cNvSpPr>
          <p:nvPr>
            <p:ph idx="1"/>
          </p:nvPr>
        </p:nvSpPr>
        <p:spPr>
          <a:xfrm>
            <a:off x="648930" y="2438400"/>
            <a:ext cx="6586489" cy="3785419"/>
          </a:xfrm>
        </p:spPr>
        <p:txBody>
          <a:bodyPr>
            <a:normAutofit/>
          </a:bodyPr>
          <a:lstStyle/>
          <a:p>
            <a:r>
              <a:rPr lang="en-GB" sz="1800" dirty="0">
                <a:ea typeface="Verdana" panose="020B0604030504040204" pitchFamily="34" charset="0"/>
              </a:rPr>
              <a:t>William Cullen (1710-1790) employed a Lockean framework of the mind to explain madness</a:t>
            </a:r>
          </a:p>
          <a:p>
            <a:r>
              <a:rPr lang="en-GB" sz="1800" dirty="0">
                <a:ea typeface="Verdana" panose="020B0604030504040204" pitchFamily="34" charset="0"/>
              </a:rPr>
              <a:t>Some types of madness were anatomically located in the nerves</a:t>
            </a:r>
          </a:p>
          <a:p>
            <a:r>
              <a:rPr lang="en-GB" sz="1800" dirty="0">
                <a:ea typeface="Verdana" panose="020B0604030504040204" pitchFamily="34" charset="0"/>
              </a:rPr>
              <a:t>But others were due to the unusual or illogical association of ‘ideas’ </a:t>
            </a:r>
            <a:r>
              <a:rPr lang="en-GB" sz="1800" i="1" dirty="0">
                <a:ea typeface="Verdana" panose="020B0604030504040204" pitchFamily="34" charset="0"/>
              </a:rPr>
              <a:t>in the mind</a:t>
            </a:r>
            <a:r>
              <a:rPr lang="en-GB" sz="1800" dirty="0">
                <a:ea typeface="Verdana" panose="020B0604030504040204" pitchFamily="34" charset="0"/>
              </a:rPr>
              <a:t>. Madness was thus often a psychological condition requiring treatment of the psyche</a:t>
            </a:r>
          </a:p>
          <a:p>
            <a:r>
              <a:rPr lang="en-GB" sz="1800" dirty="0">
                <a:ea typeface="Verdana" panose="020B0604030504040204" pitchFamily="34" charset="0"/>
              </a:rPr>
              <a:t>Case histories of insane patients began to be made in order to improve diagnosis and treatment, just as regular medicine worked</a:t>
            </a:r>
          </a:p>
        </p:txBody>
      </p:sp>
      <p:pic>
        <p:nvPicPr>
          <p:cNvPr id="3074" name="Picture 2" descr="William Cullen. Mezzotint by V. Green, 1772, after W. Cochran.">
            <a:extLst>
              <a:ext uri="{FF2B5EF4-FFF2-40B4-BE49-F238E27FC236}">
                <a16:creationId xmlns:a16="http://schemas.microsoft.com/office/drawing/2014/main" xmlns="" id="{CA30A4DC-E11B-4DEF-9CC5-2B302823D6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573"/>
          <a:stretch/>
        </p:blipFill>
        <p:spPr bwMode="auto">
          <a:xfrm>
            <a:off x="7556408" y="10"/>
            <a:ext cx="463559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55AA2CB3-D9BD-4D74-8792-5C91F763281D}"/>
              </a:ext>
            </a:extLst>
          </p:cNvPr>
          <p:cNvSpPr txBox="1"/>
          <p:nvPr/>
        </p:nvSpPr>
        <p:spPr>
          <a:xfrm>
            <a:off x="7125521" y="1"/>
            <a:ext cx="430887" cy="6858000"/>
          </a:xfrm>
          <a:prstGeom prst="rect">
            <a:avLst/>
          </a:prstGeom>
          <a:noFill/>
        </p:spPr>
        <p:txBody>
          <a:bodyPr vert="eaVert" wrap="square" rtlCol="0">
            <a:spAutoFit/>
          </a:bodyPr>
          <a:lstStyle/>
          <a:p>
            <a:r>
              <a:rPr lang="en-GB" sz="800" dirty="0">
                <a:latin typeface="Verdana" panose="020B0604030504040204" pitchFamily="34" charset="0"/>
                <a:ea typeface="Verdana" panose="020B0604030504040204" pitchFamily="34" charset="0"/>
              </a:rPr>
              <a:t>William Cullen. Mezzotint by V. Green, 1772, after W. Cochran. Credit: </a:t>
            </a:r>
            <a:r>
              <a:rPr lang="en-GB" sz="800" u="sng" dirty="0" err="1">
                <a:latin typeface="Verdana" panose="020B0604030504040204" pitchFamily="34" charset="0"/>
                <a:ea typeface="Verdana" panose="020B0604030504040204" pitchFamily="34" charset="0"/>
                <a:hlinkClick r:id="rId3"/>
              </a:rPr>
              <a:t>Wellcome</a:t>
            </a:r>
            <a:r>
              <a:rPr lang="en-GB" sz="800" u="sng" dirty="0">
                <a:latin typeface="Verdana" panose="020B0604030504040204" pitchFamily="34" charset="0"/>
                <a:ea typeface="Verdana" panose="020B0604030504040204" pitchFamily="34" charset="0"/>
                <a:hlinkClick r:id="rId3"/>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4"/>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1703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F20117-5A6A-4A3F-9011-7D3868BADF1A}"/>
              </a:ext>
            </a:extLst>
          </p:cNvPr>
          <p:cNvSpPr>
            <a:spLocks noGrp="1"/>
          </p:cNvSpPr>
          <p:nvPr>
            <p:ph type="title"/>
          </p:nvPr>
        </p:nvSpPr>
        <p:spPr>
          <a:xfrm>
            <a:off x="648929" y="629266"/>
            <a:ext cx="3651467" cy="1676603"/>
          </a:xfrm>
        </p:spPr>
        <p:txBody>
          <a:bodyPr>
            <a:normAutofit/>
          </a:bodyPr>
          <a:lstStyle/>
          <a:p>
            <a:r>
              <a:rPr lang="en-GB" sz="2400" b="1" dirty="0">
                <a:solidFill>
                  <a:schemeClr val="accent2"/>
                </a:solidFill>
                <a:effectLst>
                  <a:outerShdw blurRad="38100" dist="38100" dir="2700000" algn="tl">
                    <a:srgbClr val="000000">
                      <a:alpha val="43137"/>
                    </a:srgbClr>
                  </a:outerShdw>
                </a:effectLst>
                <a:latin typeface="+mn-lt"/>
                <a:ea typeface="+mn-ea"/>
                <a:cs typeface="+mn-cs"/>
              </a:rPr>
              <a:t>Asylums</a:t>
            </a:r>
          </a:p>
        </p:txBody>
      </p:sp>
      <p:sp>
        <p:nvSpPr>
          <p:cNvPr id="3" name="Content Placeholder 2">
            <a:extLst>
              <a:ext uri="{FF2B5EF4-FFF2-40B4-BE49-F238E27FC236}">
                <a16:creationId xmlns:a16="http://schemas.microsoft.com/office/drawing/2014/main" xmlns="" id="{B3E2B231-56EC-4BD6-BF5E-F7ECBE0990CF}"/>
              </a:ext>
            </a:extLst>
          </p:cNvPr>
          <p:cNvSpPr>
            <a:spLocks noGrp="1"/>
          </p:cNvSpPr>
          <p:nvPr>
            <p:ph idx="1"/>
          </p:nvPr>
        </p:nvSpPr>
        <p:spPr>
          <a:xfrm>
            <a:off x="648931" y="2438400"/>
            <a:ext cx="3651466" cy="3785419"/>
          </a:xfrm>
        </p:spPr>
        <p:txBody>
          <a:bodyPr>
            <a:normAutofit/>
          </a:bodyPr>
          <a:lstStyle/>
          <a:p>
            <a:r>
              <a:rPr lang="en-GB" sz="1800" dirty="0">
                <a:ea typeface="Verdana" panose="020B0604030504040204" pitchFamily="34" charset="0"/>
              </a:rPr>
              <a:t>Private asylums for ‘lunatics’ and ‘madmen’ had a long history</a:t>
            </a:r>
          </a:p>
          <a:p>
            <a:r>
              <a:rPr lang="en-GB" sz="1800" dirty="0">
                <a:ea typeface="Verdana" panose="020B0604030504040204" pitchFamily="34" charset="0"/>
              </a:rPr>
              <a:t>Treatments were often neglectful and cruel </a:t>
            </a:r>
          </a:p>
          <a:p>
            <a:r>
              <a:rPr lang="en-GB" sz="1800" dirty="0">
                <a:ea typeface="Verdana" panose="020B0604030504040204" pitchFamily="34" charset="0"/>
              </a:rPr>
              <a:t>William Hogarth’s set of prints, </a:t>
            </a:r>
            <a:r>
              <a:rPr lang="en-GB" sz="1800" i="1" dirty="0">
                <a:ea typeface="Verdana" panose="020B0604030504040204" pitchFamily="34" charset="0"/>
              </a:rPr>
              <a:t>A Rake’s Progress, </a:t>
            </a:r>
            <a:r>
              <a:rPr lang="en-GB" sz="1800" dirty="0">
                <a:ea typeface="Verdana" panose="020B0604030504040204" pitchFamily="34" charset="0"/>
              </a:rPr>
              <a:t>ended in the notorious asylum ‘Bedlam’, where visitors could pay to see the mad</a:t>
            </a:r>
          </a:p>
        </p:txBody>
      </p:sp>
      <p:pic>
        <p:nvPicPr>
          <p:cNvPr id="4098" name="Picture 2" descr="Scene at Bedlam from The Rake's Progress by Hogarth.">
            <a:extLst>
              <a:ext uri="{FF2B5EF4-FFF2-40B4-BE49-F238E27FC236}">
                <a16:creationId xmlns:a16="http://schemas.microsoft.com/office/drawing/2014/main" xmlns="" id="{B73ACE54-C47A-4C8D-B90D-91806540D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050" y="0"/>
            <a:ext cx="7795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79D31BD5-8831-4DFB-9F8C-047829A5D027}"/>
              </a:ext>
            </a:extLst>
          </p:cNvPr>
          <p:cNvSpPr txBox="1"/>
          <p:nvPr/>
        </p:nvSpPr>
        <p:spPr>
          <a:xfrm>
            <a:off x="744583" y="6356350"/>
            <a:ext cx="3651467" cy="338554"/>
          </a:xfrm>
          <a:prstGeom prst="rect">
            <a:avLst/>
          </a:prstGeom>
          <a:noFill/>
        </p:spPr>
        <p:txBody>
          <a:bodyPr wrap="square" rtlCol="0">
            <a:spAutoFit/>
          </a:bodyPr>
          <a:lstStyle/>
          <a:p>
            <a:r>
              <a:rPr lang="en-GB" sz="800" dirty="0">
                <a:latin typeface="Verdana" panose="020B0604030504040204" pitchFamily="34" charset="0"/>
                <a:ea typeface="Verdana" panose="020B0604030504040204" pitchFamily="34" charset="0"/>
              </a:rPr>
              <a:t>Hogarth's The Rake's Progress; scene at Bedlam. Credit: </a:t>
            </a:r>
            <a:r>
              <a:rPr lang="en-GB" sz="800" u="sng" dirty="0" err="1">
                <a:latin typeface="Verdana" panose="020B0604030504040204" pitchFamily="34" charset="0"/>
                <a:ea typeface="Verdana" panose="020B0604030504040204" pitchFamily="34" charset="0"/>
                <a:hlinkClick r:id="rId3"/>
              </a:rPr>
              <a:t>Wellcome</a:t>
            </a:r>
            <a:r>
              <a:rPr lang="en-GB" sz="800" u="sng" dirty="0">
                <a:latin typeface="Verdana" panose="020B0604030504040204" pitchFamily="34" charset="0"/>
                <a:ea typeface="Verdana" panose="020B0604030504040204" pitchFamily="34" charset="0"/>
                <a:hlinkClick r:id="rId3"/>
              </a:rPr>
              <a:t> Collection</a:t>
            </a:r>
            <a:r>
              <a:rPr lang="en-GB" sz="800" dirty="0">
                <a:latin typeface="Verdana" panose="020B0604030504040204" pitchFamily="34" charset="0"/>
                <a:ea typeface="Verdana" panose="020B0604030504040204" pitchFamily="34" charset="0"/>
              </a:rPr>
              <a:t>. </a:t>
            </a:r>
            <a:r>
              <a:rPr lang="en-GB" sz="800" u="sng" dirty="0">
                <a:latin typeface="Verdana" panose="020B0604030504040204" pitchFamily="34" charset="0"/>
                <a:ea typeface="Verdana" panose="020B0604030504040204" pitchFamily="34" charset="0"/>
                <a:hlinkClick r:id="rId4"/>
              </a:rPr>
              <a:t>Attribution 4.0 International (CC BY 4.0)</a:t>
            </a:r>
            <a:endParaRPr lang="en-GB" sz="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52499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EB663603BE65479B1A7C74DCE70B4F" ma:contentTypeVersion="10" ma:contentTypeDescription="Create a new document." ma:contentTypeScope="" ma:versionID="1a02b980d413a3d3dc3123daaf602a58">
  <xsd:schema xmlns:xsd="http://www.w3.org/2001/XMLSchema" xmlns:xs="http://www.w3.org/2001/XMLSchema" xmlns:p="http://schemas.microsoft.com/office/2006/metadata/properties" xmlns:ns3="ce3f8243-1edc-4f0d-9489-4eef79b3ea8a" targetNamespace="http://schemas.microsoft.com/office/2006/metadata/properties" ma:root="true" ma:fieldsID="525df39c282b01b90f4e62cd132f8687" ns3:_="">
    <xsd:import namespace="ce3f8243-1edc-4f0d-9489-4eef79b3ea8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3f8243-1edc-4f0d-9489-4eef79b3ea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812EBA-CBDD-49B5-90E8-AEE08A6D11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3f8243-1edc-4f0d-9489-4eef79b3e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701280-A600-420F-B167-FACC9F2B4C69}">
  <ds:schemaRefs>
    <ds:schemaRef ds:uri="http://schemas.microsoft.com/office/infopath/2007/PartnerControls"/>
    <ds:schemaRef ds:uri="http://purl.org/dc/elements/1.1/"/>
    <ds:schemaRef ds:uri="http://schemas.microsoft.com/office/2006/documentManagement/types"/>
    <ds:schemaRef ds:uri="ce3f8243-1edc-4f0d-9489-4eef79b3ea8a"/>
    <ds:schemaRef ds:uri="http://purl.org/dc/terms/"/>
    <ds:schemaRef ds:uri="http://www.w3.org/XML/1998/namespace"/>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9E096CD-8A6E-4069-99C1-8D71DD2B43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TotalTime>
  <Words>1985</Words>
  <Application>Microsoft Office PowerPoint</Application>
  <PresentationFormat>Custom</PresentationFormat>
  <Paragraphs>174</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        </vt:lpstr>
      <vt:lpstr>Lecture overview</vt:lpstr>
      <vt:lpstr>PowerPoint Presentation</vt:lpstr>
      <vt:lpstr>PowerPoint Presentation</vt:lpstr>
      <vt:lpstr>A note on terminology</vt:lpstr>
      <vt:lpstr>Into the Asylum: Paternalistic Approaches to Treating the Mentally Ill</vt:lpstr>
      <vt:lpstr>Enlightenment philosophy of the mind</vt:lpstr>
      <vt:lpstr>Mental Illness in the eighteenth century</vt:lpstr>
      <vt:lpstr>Asylums</vt:lpstr>
      <vt:lpstr>‘Moral Treatment’</vt:lpstr>
      <vt:lpstr>Therapeutic optimism</vt:lpstr>
      <vt:lpstr>Growth of asylums</vt:lpstr>
      <vt:lpstr>Hysteria: A Means of Control?</vt:lpstr>
      <vt:lpstr>Hysteria</vt:lpstr>
      <vt:lpstr>Defining hysteria in the nineteenth century</vt:lpstr>
      <vt:lpstr>PowerPoint Presentation</vt:lpstr>
      <vt:lpstr>Treatment of hysteria</vt:lpstr>
      <vt:lpstr>Other treatments</vt:lpstr>
      <vt:lpstr>Psychoanalysis</vt:lpstr>
      <vt:lpstr>Psychoanalysis in the twentieth century</vt:lpstr>
      <vt:lpstr>Deinstitutionalisation and Care in the Community</vt:lpstr>
      <vt:lpstr>Criticism of asylum care</vt:lpstr>
      <vt:lpstr>Changing attitudes</vt:lpstr>
      <vt:lpstr>Deinstitutionalisation </vt:lpstr>
      <vt:lpstr>Care in the community</vt:lpstr>
      <vt:lpstr>Failure of deinstitutionalisation? </vt:lpstr>
      <vt:lpstr>Autonomy in Healthcare: Lasting Power of Attorney and Do Not Attempt Resuscitation Orders</vt:lpstr>
      <vt:lpstr>Changing legal frameworks of care</vt:lpstr>
      <vt:lpstr>LPA and DNAR</vt:lpstr>
      <vt:lpstr>Five principles for advance directives</vt:lpstr>
      <vt:lpstr>Issues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the Asylum to Care in the Community; From Paternalism to Autonomous Decision Making</dc:title>
  <dc:creator>Richard Bellis</dc:creator>
  <cp:lastModifiedBy>Andrea Nozzoli</cp:lastModifiedBy>
  <cp:revision>9</cp:revision>
  <cp:lastPrinted>2020-12-02T11:05:46Z</cp:lastPrinted>
  <dcterms:created xsi:type="dcterms:W3CDTF">2020-02-27T13:01:19Z</dcterms:created>
  <dcterms:modified xsi:type="dcterms:W3CDTF">2021-06-18T08:51:17Z</dcterms:modified>
</cp:coreProperties>
</file>