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6" r:id="rId5"/>
    <p:sldId id="276" r:id="rId6"/>
    <p:sldId id="279" r:id="rId7"/>
    <p:sldId id="275" r:id="rId8"/>
    <p:sldId id="286" r:id="rId9"/>
    <p:sldId id="277" r:id="rId10"/>
    <p:sldId id="268" r:id="rId11"/>
    <p:sldId id="274" r:id="rId12"/>
    <p:sldId id="281" r:id="rId13"/>
    <p:sldId id="282" r:id="rId14"/>
    <p:sldId id="283" r:id="rId15"/>
    <p:sldId id="287" r:id="rId16"/>
    <p:sldId id="288" r:id="rId17"/>
    <p:sldId id="289" r:id="rId18"/>
    <p:sldId id="284" r:id="rId19"/>
    <p:sldId id="290" r:id="rId20"/>
    <p:sldId id="291" r:id="rId21"/>
    <p:sldId id="292" r:id="rId22"/>
    <p:sldId id="293" r:id="rId23"/>
    <p:sldId id="295" r:id="rId24"/>
    <p:sldId id="294" r:id="rId25"/>
    <p:sldId id="297" r:id="rId26"/>
    <p:sldId id="298" r:id="rId27"/>
    <p:sldId id="299" r:id="rId28"/>
    <p:sldId id="300" r:id="rId29"/>
    <p:sldId id="296" r:id="rId30"/>
    <p:sldId id="301" r:id="rId31"/>
    <p:sldId id="302" r:id="rId32"/>
    <p:sldId id="303" r:id="rId33"/>
    <p:sldId id="304" r:id="rId34"/>
    <p:sldId id="30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CEEE9C-F953-4490-839C-E4BDADE744C7}" v="177" dt="2020-02-27T12:28:18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3" d="100"/>
          <a:sy n="83" d="100"/>
        </p:scale>
        <p:origin x="-138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Bellis" userId="72f15915-c201-487c-b5c0-0ca2a4a3eefb" providerId="ADAL" clId="{99CEEE9C-F953-4490-839C-E4BDADE744C7}"/>
    <pc:docChg chg="undo custSel mod addSld delSld modSld">
      <pc:chgData name="Richard Bellis" userId="72f15915-c201-487c-b5c0-0ca2a4a3eefb" providerId="ADAL" clId="{99CEEE9C-F953-4490-839C-E4BDADE744C7}" dt="2020-02-27T13:01:30.121" v="14513" actId="2711"/>
      <pc:docMkLst>
        <pc:docMk/>
      </pc:docMkLst>
      <pc:sldChg chg="addSp delSp modSp mod setBg setClrOvrMap">
        <pc:chgData name="Richard Bellis" userId="72f15915-c201-487c-b5c0-0ca2a4a3eefb" providerId="ADAL" clId="{99CEEE9C-F953-4490-839C-E4BDADE744C7}" dt="2020-02-26T12:04:52.343" v="2669" actId="14100"/>
        <pc:sldMkLst>
          <pc:docMk/>
          <pc:sldMk cId="1617037013" sldId="268"/>
        </pc:sldMkLst>
        <pc:spChg chg="mod">
          <ac:chgData name="Richard Bellis" userId="72f15915-c201-487c-b5c0-0ca2a4a3eefb" providerId="ADAL" clId="{99CEEE9C-F953-4490-839C-E4BDADE744C7}" dt="2020-02-26T12:03:49.852" v="2652" actId="26606"/>
          <ac:spMkLst>
            <pc:docMk/>
            <pc:sldMk cId="1617037013" sldId="268"/>
            <ac:spMk id="2" creationId="{678C75D3-04E0-4A7C-8582-3B9623A696E1}"/>
          </ac:spMkLst>
        </pc:spChg>
        <pc:spChg chg="mod">
          <ac:chgData name="Richard Bellis" userId="72f15915-c201-487c-b5c0-0ca2a4a3eefb" providerId="ADAL" clId="{99CEEE9C-F953-4490-839C-E4BDADE744C7}" dt="2020-02-26T12:03:49.852" v="2652" actId="26606"/>
          <ac:spMkLst>
            <pc:docMk/>
            <pc:sldMk cId="1617037013" sldId="268"/>
            <ac:spMk id="3" creationId="{4EEF8C8F-1D1A-4A46-A123-406E858E2DAE}"/>
          </ac:spMkLst>
        </pc:spChg>
        <pc:spChg chg="add mod">
          <ac:chgData name="Richard Bellis" userId="72f15915-c201-487c-b5c0-0ca2a4a3eefb" providerId="ADAL" clId="{99CEEE9C-F953-4490-839C-E4BDADE744C7}" dt="2020-02-26T12:04:52.343" v="2669" actId="14100"/>
          <ac:spMkLst>
            <pc:docMk/>
            <pc:sldMk cId="1617037013" sldId="268"/>
            <ac:spMk id="4" creationId="{55AA2CB3-D9BD-4D74-8792-5C91F763281D}"/>
          </ac:spMkLst>
        </pc:spChg>
        <pc:spChg chg="del">
          <ac:chgData name="Richard Bellis" userId="72f15915-c201-487c-b5c0-0ca2a4a3eefb" providerId="ADAL" clId="{99CEEE9C-F953-4490-839C-E4BDADE744C7}" dt="2020-02-26T12:03:49.852" v="2652" actId="26606"/>
          <ac:spMkLst>
            <pc:docMk/>
            <pc:sldMk cId="1617037013" sldId="268"/>
            <ac:spMk id="1028" creationId="{CF62D2A7-8207-488C-9F46-316BA81A16C8}"/>
          </ac:spMkLst>
        </pc:spChg>
        <pc:picChg chg="del">
          <ac:chgData name="Richard Bellis" userId="72f15915-c201-487c-b5c0-0ca2a4a3eefb" providerId="ADAL" clId="{99CEEE9C-F953-4490-839C-E4BDADE744C7}" dt="2020-02-26T12:03:38.565" v="2649" actId="478"/>
          <ac:picMkLst>
            <pc:docMk/>
            <pc:sldMk cId="1617037013" sldId="268"/>
            <ac:picMk id="1026" creationId="{CF4F4EF4-E3DA-4A6B-9F1E-85F47CADB9E1}"/>
          </ac:picMkLst>
        </pc:picChg>
        <pc:picChg chg="add mod">
          <ac:chgData name="Richard Bellis" userId="72f15915-c201-487c-b5c0-0ca2a4a3eefb" providerId="ADAL" clId="{99CEEE9C-F953-4490-839C-E4BDADE744C7}" dt="2020-02-26T12:03:49.852" v="2652" actId="26606"/>
          <ac:picMkLst>
            <pc:docMk/>
            <pc:sldMk cId="1617037013" sldId="268"/>
            <ac:picMk id="3074" creationId="{CA30A4DC-E11B-4DEF-9CC5-2B302823D6DB}"/>
          </ac:picMkLst>
        </pc:picChg>
      </pc:sldChg>
      <pc:sldChg chg="del">
        <pc:chgData name="Richard Bellis" userId="72f15915-c201-487c-b5c0-0ca2a4a3eefb" providerId="ADAL" clId="{99CEEE9C-F953-4490-839C-E4BDADE744C7}" dt="2020-02-26T15:16:24.533" v="8945" actId="47"/>
        <pc:sldMkLst>
          <pc:docMk/>
          <pc:sldMk cId="778011089" sldId="272"/>
        </pc:sldMkLst>
      </pc:sldChg>
      <pc:sldChg chg="del">
        <pc:chgData name="Richard Bellis" userId="72f15915-c201-487c-b5c0-0ca2a4a3eefb" providerId="ADAL" clId="{99CEEE9C-F953-4490-839C-E4BDADE744C7}" dt="2020-02-26T15:16:26.981" v="8946" actId="47"/>
        <pc:sldMkLst>
          <pc:docMk/>
          <pc:sldMk cId="3313608701" sldId="273"/>
        </pc:sldMkLst>
      </pc:sldChg>
      <pc:sldChg chg="addSp delSp modSp">
        <pc:chgData name="Richard Bellis" userId="72f15915-c201-487c-b5c0-0ca2a4a3eefb" providerId="ADAL" clId="{99CEEE9C-F953-4490-839C-E4BDADE744C7}" dt="2020-02-26T12:06:57.841" v="2692" actId="1076"/>
        <pc:sldMkLst>
          <pc:docMk/>
          <pc:sldMk cId="3552499118" sldId="274"/>
        </pc:sldMkLst>
        <pc:spChg chg="mod">
          <ac:chgData name="Richard Bellis" userId="72f15915-c201-487c-b5c0-0ca2a4a3eefb" providerId="ADAL" clId="{99CEEE9C-F953-4490-839C-E4BDADE744C7}" dt="2020-02-26T12:06:02.638" v="2674" actId="2711"/>
          <ac:spMkLst>
            <pc:docMk/>
            <pc:sldMk cId="3552499118" sldId="274"/>
            <ac:spMk id="3" creationId="{B3E2B231-56EC-4BD6-BF5E-F7ECBE0990CF}"/>
          </ac:spMkLst>
        </pc:spChg>
        <pc:spChg chg="add mod">
          <ac:chgData name="Richard Bellis" userId="72f15915-c201-487c-b5c0-0ca2a4a3eefb" providerId="ADAL" clId="{99CEEE9C-F953-4490-839C-E4BDADE744C7}" dt="2020-02-26T12:06:57.841" v="2692" actId="1076"/>
          <ac:spMkLst>
            <pc:docMk/>
            <pc:sldMk cId="3552499118" sldId="274"/>
            <ac:spMk id="5" creationId="{79D31BD5-8831-4DFB-9F8C-047829A5D027}"/>
          </ac:spMkLst>
        </pc:spChg>
        <pc:picChg chg="del">
          <ac:chgData name="Richard Bellis" userId="72f15915-c201-487c-b5c0-0ca2a4a3eefb" providerId="ADAL" clId="{99CEEE9C-F953-4490-839C-E4BDADE744C7}" dt="2020-02-26T12:05:49.228" v="2670" actId="478"/>
          <ac:picMkLst>
            <pc:docMk/>
            <pc:sldMk cId="3552499118" sldId="274"/>
            <ac:picMk id="4" creationId="{6C9259E3-DB92-4E37-AE64-50273C95761F}"/>
          </ac:picMkLst>
        </pc:picChg>
        <pc:picChg chg="add mod">
          <ac:chgData name="Richard Bellis" userId="72f15915-c201-487c-b5c0-0ca2a4a3eefb" providerId="ADAL" clId="{99CEEE9C-F953-4490-839C-E4BDADE744C7}" dt="2020-02-26T12:05:55.011" v="2673" actId="14100"/>
          <ac:picMkLst>
            <pc:docMk/>
            <pc:sldMk cId="3552499118" sldId="274"/>
            <ac:picMk id="4098" creationId="{B73ACE54-C47A-4C8D-B90D-91806540D2B7}"/>
          </ac:picMkLst>
        </pc:picChg>
      </pc:sldChg>
      <pc:sldChg chg="addSp delSp modSp mod setBg">
        <pc:chgData name="Richard Bellis" userId="72f15915-c201-487c-b5c0-0ca2a4a3eefb" providerId="ADAL" clId="{99CEEE9C-F953-4490-839C-E4BDADE744C7}" dt="2020-02-26T11:46:01.784" v="1736" actId="2711"/>
        <pc:sldMkLst>
          <pc:docMk/>
          <pc:sldMk cId="1314222202" sldId="275"/>
        </pc:sldMkLst>
        <pc:spChg chg="mod">
          <ac:chgData name="Richard Bellis" userId="72f15915-c201-487c-b5c0-0ca2a4a3eefb" providerId="ADAL" clId="{99CEEE9C-F953-4490-839C-E4BDADE744C7}" dt="2020-02-26T11:42:09.605" v="841" actId="404"/>
          <ac:spMkLst>
            <pc:docMk/>
            <pc:sldMk cId="1314222202" sldId="275"/>
            <ac:spMk id="2" creationId="{632146CA-8365-4FD5-B105-480F7363B949}"/>
          </ac:spMkLst>
        </pc:spChg>
        <pc:spChg chg="del">
          <ac:chgData name="Richard Bellis" userId="72f15915-c201-487c-b5c0-0ca2a4a3eefb" providerId="ADAL" clId="{99CEEE9C-F953-4490-839C-E4BDADE744C7}" dt="2020-02-26T11:42:01.660" v="837" actId="26606"/>
          <ac:spMkLst>
            <pc:docMk/>
            <pc:sldMk cId="1314222202" sldId="275"/>
            <ac:spMk id="3" creationId="{BF745797-D929-4906-9CC4-2E19C0385057}"/>
          </ac:spMkLst>
        </pc:spChg>
        <pc:spChg chg="add mod">
          <ac:chgData name="Richard Bellis" userId="72f15915-c201-487c-b5c0-0ca2a4a3eefb" providerId="ADAL" clId="{99CEEE9C-F953-4490-839C-E4BDADE744C7}" dt="2020-02-26T11:46:01.784" v="1736" actId="2711"/>
          <ac:spMkLst>
            <pc:docMk/>
            <pc:sldMk cId="1314222202" sldId="275"/>
            <ac:spMk id="4" creationId="{E4700673-7C1E-455D-914E-246AD5239218}"/>
          </ac:spMkLst>
        </pc:spChg>
        <pc:spChg chg="add">
          <ac:chgData name="Richard Bellis" userId="72f15915-c201-487c-b5c0-0ca2a4a3eefb" providerId="ADAL" clId="{99CEEE9C-F953-4490-839C-E4BDADE744C7}" dt="2020-02-26T11:42:01.660" v="837" actId="26606"/>
          <ac:spMkLst>
            <pc:docMk/>
            <pc:sldMk cId="1314222202" sldId="275"/>
            <ac:spMk id="8" creationId="{B547373F-AF2E-4907-B442-9F902B387FD0}"/>
          </ac:spMkLst>
        </pc:spChg>
      </pc:sldChg>
      <pc:sldChg chg="addSp modSp mod setBg">
        <pc:chgData name="Richard Bellis" userId="72f15915-c201-487c-b5c0-0ca2a4a3eefb" providerId="ADAL" clId="{99CEEE9C-F953-4490-839C-E4BDADE744C7}" dt="2020-02-26T11:57:15.947" v="2201" actId="1076"/>
        <pc:sldMkLst>
          <pc:docMk/>
          <pc:sldMk cId="328722809" sldId="276"/>
        </pc:sldMkLst>
        <pc:spChg chg="mod">
          <ac:chgData name="Richard Bellis" userId="72f15915-c201-487c-b5c0-0ca2a4a3eefb" providerId="ADAL" clId="{99CEEE9C-F953-4490-839C-E4BDADE744C7}" dt="2020-02-26T11:39:42.905" v="618" actId="404"/>
          <ac:spMkLst>
            <pc:docMk/>
            <pc:sldMk cId="328722809" sldId="276"/>
            <ac:spMk id="2" creationId="{052192AB-D3FC-423B-B09E-3BA264BE66EB}"/>
          </ac:spMkLst>
        </pc:spChg>
        <pc:spChg chg="mod">
          <ac:chgData name="Richard Bellis" userId="72f15915-c201-487c-b5c0-0ca2a4a3eefb" providerId="ADAL" clId="{99CEEE9C-F953-4490-839C-E4BDADE744C7}" dt="2020-02-26T11:39:36.370" v="616" actId="2711"/>
          <ac:spMkLst>
            <pc:docMk/>
            <pc:sldMk cId="328722809" sldId="276"/>
            <ac:spMk id="3" creationId="{2CFD54F1-0359-420D-998B-03F1079E170A}"/>
          </ac:spMkLst>
        </pc:spChg>
        <pc:spChg chg="add mod">
          <ac:chgData name="Richard Bellis" userId="72f15915-c201-487c-b5c0-0ca2a4a3eefb" providerId="ADAL" clId="{99CEEE9C-F953-4490-839C-E4BDADE744C7}" dt="2020-02-26T11:57:15.947" v="2201" actId="1076"/>
          <ac:spMkLst>
            <pc:docMk/>
            <pc:sldMk cId="328722809" sldId="276"/>
            <ac:spMk id="4" creationId="{A11AB28A-71F0-4735-B8E8-4D399E9CCBC0}"/>
          </ac:spMkLst>
        </pc:spChg>
        <pc:picChg chg="add mod">
          <ac:chgData name="Richard Bellis" userId="72f15915-c201-487c-b5c0-0ca2a4a3eefb" providerId="ADAL" clId="{99CEEE9C-F953-4490-839C-E4BDADE744C7}" dt="2020-02-26T11:39:12.749" v="609" actId="14100"/>
          <ac:picMkLst>
            <pc:docMk/>
            <pc:sldMk cId="328722809" sldId="276"/>
            <ac:picMk id="1026" creationId="{89DE2156-60D6-4137-AC97-C3416C3693C1}"/>
          </ac:picMkLst>
        </pc:picChg>
        <pc:cxnChg chg="add">
          <ac:chgData name="Richard Bellis" userId="72f15915-c201-487c-b5c0-0ca2a4a3eefb" providerId="ADAL" clId="{99CEEE9C-F953-4490-839C-E4BDADE744C7}" dt="2020-02-26T11:39:03.422" v="608" actId="26606"/>
          <ac:cxnSpMkLst>
            <pc:docMk/>
            <pc:sldMk cId="328722809" sldId="276"/>
            <ac:cxnSpMk id="71" creationId="{E4A809D5-3600-46D4-A466-67F2349A54FB}"/>
          </ac:cxnSpMkLst>
        </pc:cxnChg>
      </pc:sldChg>
      <pc:sldChg chg="addSp delSp modSp mod setBg setClrOvrMap">
        <pc:chgData name="Richard Bellis" userId="72f15915-c201-487c-b5c0-0ca2a4a3eefb" providerId="ADAL" clId="{99CEEE9C-F953-4490-839C-E4BDADE744C7}" dt="2020-02-26T12:02:24.514" v="2648" actId="27636"/>
        <pc:sldMkLst>
          <pc:docMk/>
          <pc:sldMk cId="1647649592" sldId="277"/>
        </pc:sldMkLst>
        <pc:spChg chg="mod">
          <ac:chgData name="Richard Bellis" userId="72f15915-c201-487c-b5c0-0ca2a4a3eefb" providerId="ADAL" clId="{99CEEE9C-F953-4490-839C-E4BDADE744C7}" dt="2020-02-26T11:53:58.427" v="2166" actId="14100"/>
          <ac:spMkLst>
            <pc:docMk/>
            <pc:sldMk cId="1647649592" sldId="277"/>
            <ac:spMk id="2" creationId="{E8B64667-0790-4466-A7D1-DDBB09D63342}"/>
          </ac:spMkLst>
        </pc:spChg>
        <pc:spChg chg="mod ord">
          <ac:chgData name="Richard Bellis" userId="72f15915-c201-487c-b5c0-0ca2a4a3eefb" providerId="ADAL" clId="{99CEEE9C-F953-4490-839C-E4BDADE744C7}" dt="2020-02-26T12:02:24.514" v="2648" actId="27636"/>
          <ac:spMkLst>
            <pc:docMk/>
            <pc:sldMk cId="1647649592" sldId="277"/>
            <ac:spMk id="3" creationId="{776CB902-B276-46A1-A960-43FFF5274756}"/>
          </ac:spMkLst>
        </pc:spChg>
        <pc:spChg chg="add mod">
          <ac:chgData name="Richard Bellis" userId="72f15915-c201-487c-b5c0-0ca2a4a3eefb" providerId="ADAL" clId="{99CEEE9C-F953-4490-839C-E4BDADE744C7}" dt="2020-02-26T11:56:44.576" v="2192" actId="404"/>
          <ac:spMkLst>
            <pc:docMk/>
            <pc:sldMk cId="1647649592" sldId="277"/>
            <ac:spMk id="13" creationId="{3D3E12B6-9A20-49DD-8196-E1170F28C311}"/>
          </ac:spMkLst>
        </pc:spChg>
        <pc:spChg chg="add del">
          <ac:chgData name="Richard Bellis" userId="72f15915-c201-487c-b5c0-0ca2a4a3eefb" providerId="ADAL" clId="{99CEEE9C-F953-4490-839C-E4BDADE744C7}" dt="2020-02-26T11:53:45.437" v="2163" actId="26606"/>
          <ac:spMkLst>
            <pc:docMk/>
            <pc:sldMk cId="1647649592" sldId="277"/>
            <ac:spMk id="71" creationId="{CF62D2A7-8207-488C-9F46-316BA81A16C8}"/>
          </ac:spMkLst>
        </pc:spChg>
        <pc:spChg chg="add del">
          <ac:chgData name="Richard Bellis" userId="72f15915-c201-487c-b5c0-0ca2a4a3eefb" providerId="ADAL" clId="{99CEEE9C-F953-4490-839C-E4BDADE744C7}" dt="2020-02-26T11:53:43.298" v="2160" actId="26606"/>
          <ac:spMkLst>
            <pc:docMk/>
            <pc:sldMk cId="1647649592" sldId="277"/>
            <ac:spMk id="137" creationId="{867D4867-5BA7-4462-B2F6-A23F4A622AA7}"/>
          </ac:spMkLst>
        </pc:spChg>
        <pc:spChg chg="add del">
          <ac:chgData name="Richard Bellis" userId="72f15915-c201-487c-b5c0-0ca2a4a3eefb" providerId="ADAL" clId="{99CEEE9C-F953-4490-839C-E4BDADE744C7}" dt="2020-02-26T11:53:45.411" v="2162" actId="26606"/>
          <ac:spMkLst>
            <pc:docMk/>
            <pc:sldMk cId="1647649592" sldId="277"/>
            <ac:spMk id="141" creationId="{F9A95BEE-6BB1-4A28-A8E6-A34B2E42EF87}"/>
          </ac:spMkLst>
        </pc:spChg>
        <pc:spChg chg="add del">
          <ac:chgData name="Richard Bellis" userId="72f15915-c201-487c-b5c0-0ca2a4a3eefb" providerId="ADAL" clId="{99CEEE9C-F953-4490-839C-E4BDADE744C7}" dt="2020-02-26T11:53:45.411" v="2162" actId="26606"/>
          <ac:spMkLst>
            <pc:docMk/>
            <pc:sldMk cId="1647649592" sldId="277"/>
            <ac:spMk id="2054" creationId="{F56F5174-31D9-4DBB-AAB7-A1FD7BDB1352}"/>
          </ac:spMkLst>
        </pc:spChg>
        <pc:picChg chg="add del">
          <ac:chgData name="Richard Bellis" userId="72f15915-c201-487c-b5c0-0ca2a4a3eefb" providerId="ADAL" clId="{99CEEE9C-F953-4490-839C-E4BDADE744C7}" dt="2020-02-26T11:53:27.300" v="2154" actId="478"/>
          <ac:picMkLst>
            <pc:docMk/>
            <pc:sldMk cId="1647649592" sldId="277"/>
            <ac:picMk id="4" creationId="{67F4092D-2EC8-498F-A969-1DAD24F41F12}"/>
          </ac:picMkLst>
        </pc:picChg>
        <pc:picChg chg="add del">
          <ac:chgData name="Richard Bellis" userId="72f15915-c201-487c-b5c0-0ca2a4a3eefb" providerId="ADAL" clId="{99CEEE9C-F953-4490-839C-E4BDADE744C7}" dt="2020-02-26T11:53:45.411" v="2162" actId="26606"/>
          <ac:picMkLst>
            <pc:docMk/>
            <pc:sldMk cId="1647649592" sldId="277"/>
            <ac:picMk id="139" creationId="{AE113210-7872-481A-ADE6-3A05CCAF5EB2}"/>
          </ac:picMkLst>
        </pc:picChg>
        <pc:picChg chg="del">
          <ac:chgData name="Richard Bellis" userId="72f15915-c201-487c-b5c0-0ca2a4a3eefb" providerId="ADAL" clId="{99CEEE9C-F953-4490-839C-E4BDADE744C7}" dt="2020-02-26T11:53:27.300" v="2154" actId="478"/>
          <ac:picMkLst>
            <pc:docMk/>
            <pc:sldMk cId="1647649592" sldId="277"/>
            <ac:picMk id="2050" creationId="{5B217C77-CBDD-40BA-9E24-626C5D9A8942}"/>
          </ac:picMkLst>
        </pc:picChg>
        <pc:picChg chg="add mod ord">
          <ac:chgData name="Richard Bellis" userId="72f15915-c201-487c-b5c0-0ca2a4a3eefb" providerId="ADAL" clId="{99CEEE9C-F953-4490-839C-E4BDADE744C7}" dt="2020-02-26T11:53:45.437" v="2163" actId="26606"/>
          <ac:picMkLst>
            <pc:docMk/>
            <pc:sldMk cId="1647649592" sldId="277"/>
            <ac:picMk id="2052" creationId="{1948F5CB-BE30-481E-B67E-23EDE98BDF47}"/>
          </ac:picMkLst>
        </pc:picChg>
        <pc:picChg chg="add">
          <ac:chgData name="Richard Bellis" userId="72f15915-c201-487c-b5c0-0ca2a4a3eefb" providerId="ADAL" clId="{99CEEE9C-F953-4490-839C-E4BDADE744C7}" dt="2020-02-26T11:53:45.437" v="2163" actId="26606"/>
          <ac:picMkLst>
            <pc:docMk/>
            <pc:sldMk cId="1647649592" sldId="277"/>
            <ac:picMk id="2056" creationId="{54DDEBDD-D8BD-41A6-8A0D-B00E3768B0F9}"/>
          </ac:picMkLst>
        </pc:picChg>
      </pc:sldChg>
      <pc:sldChg chg="addSp delSp modSp del mod setBg">
        <pc:chgData name="Richard Bellis" userId="72f15915-c201-487c-b5c0-0ca2a4a3eefb" providerId="ADAL" clId="{99CEEE9C-F953-4490-839C-E4BDADE744C7}" dt="2020-02-26T12:26:49.761" v="3287" actId="47"/>
        <pc:sldMkLst>
          <pc:docMk/>
          <pc:sldMk cId="1429541365" sldId="278"/>
        </pc:sldMkLst>
        <pc:spChg chg="mod">
          <ac:chgData name="Richard Bellis" userId="72f15915-c201-487c-b5c0-0ca2a4a3eefb" providerId="ADAL" clId="{99CEEE9C-F953-4490-839C-E4BDADE744C7}" dt="2020-02-26T12:07:38.077" v="2693" actId="26606"/>
          <ac:spMkLst>
            <pc:docMk/>
            <pc:sldMk cId="1429541365" sldId="278"/>
            <ac:spMk id="2" creationId="{29392F18-076A-4134-81AA-225F36FA752F}"/>
          </ac:spMkLst>
        </pc:spChg>
        <pc:spChg chg="del">
          <ac:chgData name="Richard Bellis" userId="72f15915-c201-487c-b5c0-0ca2a4a3eefb" providerId="ADAL" clId="{99CEEE9C-F953-4490-839C-E4BDADE744C7}" dt="2020-02-26T12:07:38.077" v="2693" actId="26606"/>
          <ac:spMkLst>
            <pc:docMk/>
            <pc:sldMk cId="1429541365" sldId="278"/>
            <ac:spMk id="3" creationId="{82780E54-C84A-408C-82EE-10F6D7D43455}"/>
          </ac:spMkLst>
        </pc:spChg>
        <pc:graphicFrameChg chg="add">
          <ac:chgData name="Richard Bellis" userId="72f15915-c201-487c-b5c0-0ca2a4a3eefb" providerId="ADAL" clId="{99CEEE9C-F953-4490-839C-E4BDADE744C7}" dt="2020-02-26T12:07:38.077" v="2693" actId="26606"/>
          <ac:graphicFrameMkLst>
            <pc:docMk/>
            <pc:sldMk cId="1429541365" sldId="278"/>
            <ac:graphicFrameMk id="5" creationId="{22B7532E-C526-4E50-9DBA-DBA9929440E8}"/>
          </ac:graphicFrameMkLst>
        </pc:graphicFrameChg>
      </pc:sldChg>
      <pc:sldChg chg="addSp delSp modSp add">
        <pc:chgData name="Richard Bellis" userId="72f15915-c201-487c-b5c0-0ca2a4a3eefb" providerId="ADAL" clId="{99CEEE9C-F953-4490-839C-E4BDADE744C7}" dt="2020-02-26T11:50:43.661" v="2140" actId="478"/>
        <pc:sldMkLst>
          <pc:docMk/>
          <pc:sldMk cId="868823035" sldId="279"/>
        </pc:sldMkLst>
        <pc:spChg chg="del mod">
          <ac:chgData name="Richard Bellis" userId="72f15915-c201-487c-b5c0-0ca2a4a3eefb" providerId="ADAL" clId="{99CEEE9C-F953-4490-839C-E4BDADE744C7}" dt="2020-02-26T11:50:41.578" v="2139" actId="478"/>
          <ac:spMkLst>
            <pc:docMk/>
            <pc:sldMk cId="868823035" sldId="279"/>
            <ac:spMk id="2" creationId="{99F3D257-6A43-4E1B-AD12-FB6C24F4DE98}"/>
          </ac:spMkLst>
        </pc:spChg>
        <pc:spChg chg="mod">
          <ac:chgData name="Richard Bellis" userId="72f15915-c201-487c-b5c0-0ca2a4a3eefb" providerId="ADAL" clId="{99CEEE9C-F953-4490-839C-E4BDADE744C7}" dt="2020-02-26T11:48:34.659" v="1967" actId="1076"/>
          <ac:spMkLst>
            <pc:docMk/>
            <pc:sldMk cId="868823035" sldId="279"/>
            <ac:spMk id="3" creationId="{372B9262-DF15-46A4-B9C1-0B5DCA816417}"/>
          </ac:spMkLst>
        </pc:spChg>
        <pc:spChg chg="add del mod">
          <ac:chgData name="Richard Bellis" userId="72f15915-c201-487c-b5c0-0ca2a4a3eefb" providerId="ADAL" clId="{99CEEE9C-F953-4490-839C-E4BDADE744C7}" dt="2020-02-26T11:46:52.459" v="1788"/>
          <ac:spMkLst>
            <pc:docMk/>
            <pc:sldMk cId="868823035" sldId="279"/>
            <ac:spMk id="4" creationId="{E1805CB1-ACA0-415C-B513-048A29091A07}"/>
          </ac:spMkLst>
        </pc:spChg>
        <pc:spChg chg="add del mod">
          <ac:chgData name="Richard Bellis" userId="72f15915-c201-487c-b5c0-0ca2a4a3eefb" providerId="ADAL" clId="{99CEEE9C-F953-4490-839C-E4BDADE744C7}" dt="2020-02-26T11:46:52.460" v="1790"/>
          <ac:spMkLst>
            <pc:docMk/>
            <pc:sldMk cId="868823035" sldId="279"/>
            <ac:spMk id="5" creationId="{4104A253-F515-4829-BAFC-EBC8C6B106BA}"/>
          </ac:spMkLst>
        </pc:spChg>
        <pc:spChg chg="add del mod">
          <ac:chgData name="Richard Bellis" userId="72f15915-c201-487c-b5c0-0ca2a4a3eefb" providerId="ADAL" clId="{99CEEE9C-F953-4490-839C-E4BDADE744C7}" dt="2020-02-26T11:46:52.461" v="1792"/>
          <ac:spMkLst>
            <pc:docMk/>
            <pc:sldMk cId="868823035" sldId="279"/>
            <ac:spMk id="6" creationId="{08FB808D-2C40-47F7-824A-8AD0D2CEEC21}"/>
          </ac:spMkLst>
        </pc:spChg>
        <pc:spChg chg="add del mod">
          <ac:chgData name="Richard Bellis" userId="72f15915-c201-487c-b5c0-0ca2a4a3eefb" providerId="ADAL" clId="{99CEEE9C-F953-4490-839C-E4BDADE744C7}" dt="2020-02-26T11:48:17.837" v="1925" actId="478"/>
          <ac:spMkLst>
            <pc:docMk/>
            <pc:sldMk cId="868823035" sldId="279"/>
            <ac:spMk id="7" creationId="{048EB0CF-05D5-49D5-8F62-BF5C9661BDE7}"/>
          </ac:spMkLst>
        </pc:spChg>
        <pc:spChg chg="add del mod">
          <ac:chgData name="Richard Bellis" userId="72f15915-c201-487c-b5c0-0ca2a4a3eefb" providerId="ADAL" clId="{99CEEE9C-F953-4490-839C-E4BDADE744C7}" dt="2020-02-26T11:48:41.765" v="1970" actId="478"/>
          <ac:spMkLst>
            <pc:docMk/>
            <pc:sldMk cId="868823035" sldId="279"/>
            <ac:spMk id="8" creationId="{960B79B8-CFC5-4256-8084-3C070FAFCAB8}"/>
          </ac:spMkLst>
        </pc:spChg>
        <pc:spChg chg="add del mod">
          <ac:chgData name="Richard Bellis" userId="72f15915-c201-487c-b5c0-0ca2a4a3eefb" providerId="ADAL" clId="{99CEEE9C-F953-4490-839C-E4BDADE744C7}" dt="2020-02-26T11:48:43.301" v="1971" actId="478"/>
          <ac:spMkLst>
            <pc:docMk/>
            <pc:sldMk cId="868823035" sldId="279"/>
            <ac:spMk id="9" creationId="{BFCC08FF-12A3-4317-B2AF-002A86D4F2C7}"/>
          </ac:spMkLst>
        </pc:spChg>
        <pc:spChg chg="add mod">
          <ac:chgData name="Richard Bellis" userId="72f15915-c201-487c-b5c0-0ca2a4a3eefb" providerId="ADAL" clId="{99CEEE9C-F953-4490-839C-E4BDADE744C7}" dt="2020-02-26T11:50:25.659" v="2137" actId="1076"/>
          <ac:spMkLst>
            <pc:docMk/>
            <pc:sldMk cId="868823035" sldId="279"/>
            <ac:spMk id="10" creationId="{5AB9C7E7-63C2-41C8-872A-A5B5B5B0CA0E}"/>
          </ac:spMkLst>
        </pc:spChg>
        <pc:spChg chg="add mod">
          <ac:chgData name="Richard Bellis" userId="72f15915-c201-487c-b5c0-0ca2a4a3eefb" providerId="ADAL" clId="{99CEEE9C-F953-4490-839C-E4BDADE744C7}" dt="2020-02-26T11:49:01.827" v="2026" actId="1076"/>
          <ac:spMkLst>
            <pc:docMk/>
            <pc:sldMk cId="868823035" sldId="279"/>
            <ac:spMk id="11" creationId="{624A1157-FAE3-491D-9537-C85039F81136}"/>
          </ac:spMkLst>
        </pc:spChg>
        <pc:spChg chg="add mod">
          <ac:chgData name="Richard Bellis" userId="72f15915-c201-487c-b5c0-0ca2a4a3eefb" providerId="ADAL" clId="{99CEEE9C-F953-4490-839C-E4BDADE744C7}" dt="2020-02-26T11:49:50.407" v="2136" actId="20577"/>
          <ac:spMkLst>
            <pc:docMk/>
            <pc:sldMk cId="868823035" sldId="279"/>
            <ac:spMk id="12" creationId="{9426C7DE-A38C-4A38-B229-3F83F39B0808}"/>
          </ac:spMkLst>
        </pc:spChg>
        <pc:spChg chg="add del mod">
          <ac:chgData name="Richard Bellis" userId="72f15915-c201-487c-b5c0-0ca2a4a3eefb" providerId="ADAL" clId="{99CEEE9C-F953-4490-839C-E4BDADE744C7}" dt="2020-02-26T11:50:43.661" v="2140" actId="478"/>
          <ac:spMkLst>
            <pc:docMk/>
            <pc:sldMk cId="868823035" sldId="279"/>
            <ac:spMk id="14" creationId="{03281B09-C859-4795-8148-7757DDD59F6B}"/>
          </ac:spMkLst>
        </pc:spChg>
      </pc:sldChg>
      <pc:sldChg chg="addSp delSp modSp add">
        <pc:chgData name="Richard Bellis" userId="72f15915-c201-487c-b5c0-0ca2a4a3eefb" providerId="ADAL" clId="{99CEEE9C-F953-4490-839C-E4BDADE744C7}" dt="2020-02-26T11:52:02.052" v="2152" actId="1076"/>
        <pc:sldMkLst>
          <pc:docMk/>
          <pc:sldMk cId="208400384" sldId="280"/>
        </pc:sldMkLst>
        <pc:spChg chg="del">
          <ac:chgData name="Richard Bellis" userId="72f15915-c201-487c-b5c0-0ca2a4a3eefb" providerId="ADAL" clId="{99CEEE9C-F953-4490-839C-E4BDADE744C7}" dt="2020-02-26T11:51:08.093" v="2142" actId="478"/>
          <ac:spMkLst>
            <pc:docMk/>
            <pc:sldMk cId="208400384" sldId="280"/>
            <ac:spMk id="3" creationId="{02482E07-C769-4E63-AD24-C977B3C4FE2C}"/>
          </ac:spMkLst>
        </pc:spChg>
        <pc:spChg chg="del">
          <ac:chgData name="Richard Bellis" userId="72f15915-c201-487c-b5c0-0ca2a4a3eefb" providerId="ADAL" clId="{99CEEE9C-F953-4490-839C-E4BDADE744C7}" dt="2020-02-26T11:51:35.310" v="2147" actId="478"/>
          <ac:spMkLst>
            <pc:docMk/>
            <pc:sldMk cId="208400384" sldId="280"/>
            <ac:spMk id="4" creationId="{426AF852-4D2B-4DA6-8331-69FD08A6F4D7}"/>
          </ac:spMkLst>
        </pc:spChg>
        <pc:spChg chg="add mod">
          <ac:chgData name="Richard Bellis" userId="72f15915-c201-487c-b5c0-0ca2a4a3eefb" providerId="ADAL" clId="{99CEEE9C-F953-4490-839C-E4BDADE744C7}" dt="2020-02-26T11:51:13.204" v="2144" actId="1076"/>
          <ac:spMkLst>
            <pc:docMk/>
            <pc:sldMk cId="208400384" sldId="280"/>
            <ac:spMk id="5" creationId="{9812A71E-D5A4-4FEE-86A3-88CA98F98213}"/>
          </ac:spMkLst>
        </pc:spChg>
        <pc:spChg chg="add mod">
          <ac:chgData name="Richard Bellis" userId="72f15915-c201-487c-b5c0-0ca2a4a3eefb" providerId="ADAL" clId="{99CEEE9C-F953-4490-839C-E4BDADE744C7}" dt="2020-02-26T11:51:24.668" v="2146" actId="1076"/>
          <ac:spMkLst>
            <pc:docMk/>
            <pc:sldMk cId="208400384" sldId="280"/>
            <ac:spMk id="6" creationId="{AB8E8569-3DAC-4B99-A7B7-F51D618D3FE0}"/>
          </ac:spMkLst>
        </pc:spChg>
        <pc:spChg chg="add mod">
          <ac:chgData name="Richard Bellis" userId="72f15915-c201-487c-b5c0-0ca2a4a3eefb" providerId="ADAL" clId="{99CEEE9C-F953-4490-839C-E4BDADE744C7}" dt="2020-02-26T11:51:41.516" v="2149" actId="1076"/>
          <ac:spMkLst>
            <pc:docMk/>
            <pc:sldMk cId="208400384" sldId="280"/>
            <ac:spMk id="7" creationId="{F5C05B6F-F925-4D94-B5BD-403C2E4F823B}"/>
          </ac:spMkLst>
        </pc:spChg>
        <pc:spChg chg="add mod">
          <ac:chgData name="Richard Bellis" userId="72f15915-c201-487c-b5c0-0ca2a4a3eefb" providerId="ADAL" clId="{99CEEE9C-F953-4490-839C-E4BDADE744C7}" dt="2020-02-26T11:52:02.052" v="2152" actId="1076"/>
          <ac:spMkLst>
            <pc:docMk/>
            <pc:sldMk cId="208400384" sldId="280"/>
            <ac:spMk id="8" creationId="{60313B19-DB35-4DF9-945A-B9611119F9E0}"/>
          </ac:spMkLst>
        </pc:spChg>
      </pc:sldChg>
      <pc:sldChg chg="addSp modSp add mod setBg">
        <pc:chgData name="Richard Bellis" userId="72f15915-c201-487c-b5c0-0ca2a4a3eefb" providerId="ADAL" clId="{99CEEE9C-F953-4490-839C-E4BDADE744C7}" dt="2020-02-26T12:27:37.494" v="3330" actId="20577"/>
        <pc:sldMkLst>
          <pc:docMk/>
          <pc:sldMk cId="3885162182" sldId="281"/>
        </pc:sldMkLst>
        <pc:spChg chg="mod">
          <ac:chgData name="Richard Bellis" userId="72f15915-c201-487c-b5c0-0ca2a4a3eefb" providerId="ADAL" clId="{99CEEE9C-F953-4490-839C-E4BDADE744C7}" dt="2020-02-26T12:25:31.429" v="3273" actId="26606"/>
          <ac:spMkLst>
            <pc:docMk/>
            <pc:sldMk cId="3885162182" sldId="281"/>
            <ac:spMk id="2" creationId="{989355F0-B465-48FD-8A58-18F2D9273EEC}"/>
          </ac:spMkLst>
        </pc:spChg>
        <pc:spChg chg="mod">
          <ac:chgData name="Richard Bellis" userId="72f15915-c201-487c-b5c0-0ca2a4a3eefb" providerId="ADAL" clId="{99CEEE9C-F953-4490-839C-E4BDADE744C7}" dt="2020-02-26T12:27:37.494" v="3330" actId="20577"/>
          <ac:spMkLst>
            <pc:docMk/>
            <pc:sldMk cId="3885162182" sldId="281"/>
            <ac:spMk id="3" creationId="{38105E4B-5D98-4766-A6F6-7BA26AB40400}"/>
          </ac:spMkLst>
        </pc:spChg>
        <pc:spChg chg="add mod">
          <ac:chgData name="Richard Bellis" userId="72f15915-c201-487c-b5c0-0ca2a4a3eefb" providerId="ADAL" clId="{99CEEE9C-F953-4490-839C-E4BDADE744C7}" dt="2020-02-26T12:26:37.576" v="3286" actId="1076"/>
          <ac:spMkLst>
            <pc:docMk/>
            <pc:sldMk cId="3885162182" sldId="281"/>
            <ac:spMk id="4" creationId="{8F68356D-68E2-4C70-8FEC-32896B944C77}"/>
          </ac:spMkLst>
        </pc:spChg>
        <pc:spChg chg="add">
          <ac:chgData name="Richard Bellis" userId="72f15915-c201-487c-b5c0-0ca2a4a3eefb" providerId="ADAL" clId="{99CEEE9C-F953-4490-839C-E4BDADE744C7}" dt="2020-02-26T12:25:31.429" v="3273" actId="26606"/>
          <ac:spMkLst>
            <pc:docMk/>
            <pc:sldMk cId="3885162182" sldId="281"/>
            <ac:spMk id="71" creationId="{3CD9DF72-87A3-404E-A828-84CBF11A8303}"/>
          </ac:spMkLst>
        </pc:spChg>
        <pc:picChg chg="add mod ord">
          <ac:chgData name="Richard Bellis" userId="72f15915-c201-487c-b5c0-0ca2a4a3eefb" providerId="ADAL" clId="{99CEEE9C-F953-4490-839C-E4BDADE744C7}" dt="2020-02-26T12:25:31.429" v="3273" actId="26606"/>
          <ac:picMkLst>
            <pc:docMk/>
            <pc:sldMk cId="3885162182" sldId="281"/>
            <ac:picMk id="5122" creationId="{1E352119-A961-4111-8B53-ABECFD6FF491}"/>
          </ac:picMkLst>
        </pc:picChg>
        <pc:cxnChg chg="add">
          <ac:chgData name="Richard Bellis" userId="72f15915-c201-487c-b5c0-0ca2a4a3eefb" providerId="ADAL" clId="{99CEEE9C-F953-4490-839C-E4BDADE744C7}" dt="2020-02-26T12:25:31.429" v="3273" actId="26606"/>
          <ac:cxnSpMkLst>
            <pc:docMk/>
            <pc:sldMk cId="3885162182" sldId="281"/>
            <ac:cxnSpMk id="73" creationId="{20E3A342-4D61-4E3F-AF90-1AB42AEB96CC}"/>
          </ac:cxnSpMkLst>
        </pc:cxnChg>
      </pc:sldChg>
      <pc:sldChg chg="addSp delSp modSp add mod setBg">
        <pc:chgData name="Richard Bellis" userId="72f15915-c201-487c-b5c0-0ca2a4a3eefb" providerId="ADAL" clId="{99CEEE9C-F953-4490-839C-E4BDADE744C7}" dt="2020-02-26T12:34:06.303" v="3847" actId="14100"/>
        <pc:sldMkLst>
          <pc:docMk/>
          <pc:sldMk cId="2322545157" sldId="282"/>
        </pc:sldMkLst>
        <pc:spChg chg="mod">
          <ac:chgData name="Richard Bellis" userId="72f15915-c201-487c-b5c0-0ca2a4a3eefb" providerId="ADAL" clId="{99CEEE9C-F953-4490-839C-E4BDADE744C7}" dt="2020-02-26T12:32:19.101" v="3817" actId="2711"/>
          <ac:spMkLst>
            <pc:docMk/>
            <pc:sldMk cId="2322545157" sldId="282"/>
            <ac:spMk id="2" creationId="{2D60E1B5-258C-4F9A-80EA-53545D124EC6}"/>
          </ac:spMkLst>
        </pc:spChg>
        <pc:spChg chg="mod">
          <ac:chgData name="Richard Bellis" userId="72f15915-c201-487c-b5c0-0ca2a4a3eefb" providerId="ADAL" clId="{99CEEE9C-F953-4490-839C-E4BDADE744C7}" dt="2020-02-26T12:32:15.804" v="3816" actId="27636"/>
          <ac:spMkLst>
            <pc:docMk/>
            <pc:sldMk cId="2322545157" sldId="282"/>
            <ac:spMk id="3" creationId="{AAE50C26-2A8B-4D52-9521-6EE82AECA6AE}"/>
          </ac:spMkLst>
        </pc:spChg>
        <pc:spChg chg="add mod">
          <ac:chgData name="Richard Bellis" userId="72f15915-c201-487c-b5c0-0ca2a4a3eefb" providerId="ADAL" clId="{99CEEE9C-F953-4490-839C-E4BDADE744C7}" dt="2020-02-26T12:34:01.136" v="3845" actId="14100"/>
          <ac:spMkLst>
            <pc:docMk/>
            <pc:sldMk cId="2322545157" sldId="282"/>
            <ac:spMk id="4" creationId="{06F98A57-A3F7-433A-8E67-E669B969BF66}"/>
          </ac:spMkLst>
        </pc:spChg>
        <pc:spChg chg="add mod">
          <ac:chgData name="Richard Bellis" userId="72f15915-c201-487c-b5c0-0ca2a4a3eefb" providerId="ADAL" clId="{99CEEE9C-F953-4490-839C-E4BDADE744C7}" dt="2020-02-26T12:34:06.303" v="3847" actId="14100"/>
          <ac:spMkLst>
            <pc:docMk/>
            <pc:sldMk cId="2322545157" sldId="282"/>
            <ac:spMk id="5" creationId="{68CF0989-69FD-4314-B8C9-94EF541C7638}"/>
          </ac:spMkLst>
        </pc:spChg>
        <pc:spChg chg="add del">
          <ac:chgData name="Richard Bellis" userId="72f15915-c201-487c-b5c0-0ca2a4a3eefb" providerId="ADAL" clId="{99CEEE9C-F953-4490-839C-E4BDADE744C7}" dt="2020-02-26T12:32:04.948" v="3813" actId="26606"/>
          <ac:spMkLst>
            <pc:docMk/>
            <pc:sldMk cId="2322545157" sldId="282"/>
            <ac:spMk id="73" creationId="{D2B783EE-0239-4717-BBEA-8C9EAC61C824}"/>
          </ac:spMkLst>
        </pc:spChg>
        <pc:spChg chg="add del">
          <ac:chgData name="Richard Bellis" userId="72f15915-c201-487c-b5c0-0ca2a4a3eefb" providerId="ADAL" clId="{99CEEE9C-F953-4490-839C-E4BDADE744C7}" dt="2020-02-26T12:32:04.948" v="3813" actId="26606"/>
          <ac:spMkLst>
            <pc:docMk/>
            <pc:sldMk cId="2322545157" sldId="282"/>
            <ac:spMk id="75" creationId="{A7B99495-F43F-4D80-A44F-2CB4764EB90B}"/>
          </ac:spMkLst>
        </pc:spChg>
        <pc:spChg chg="add del">
          <ac:chgData name="Richard Bellis" userId="72f15915-c201-487c-b5c0-0ca2a4a3eefb" providerId="ADAL" clId="{99CEEE9C-F953-4490-839C-E4BDADE744C7}" dt="2020-02-26T12:32:04.948" v="3813" actId="26606"/>
          <ac:spMkLst>
            <pc:docMk/>
            <pc:sldMk cId="2322545157" sldId="282"/>
            <ac:spMk id="77" creationId="{70BEB1E7-2F88-40BC-B73D-42E5B6F80BFC}"/>
          </ac:spMkLst>
        </pc:spChg>
        <pc:spChg chg="add">
          <ac:chgData name="Richard Bellis" userId="72f15915-c201-487c-b5c0-0ca2a4a3eefb" providerId="ADAL" clId="{99CEEE9C-F953-4490-839C-E4BDADE744C7}" dt="2020-02-26T12:32:04.954" v="3814" actId="26606"/>
          <ac:spMkLst>
            <pc:docMk/>
            <pc:sldMk cId="2322545157" sldId="282"/>
            <ac:spMk id="6150" creationId="{E02F3C71-C981-4614-98EA-D6C494F8091E}"/>
          </ac:spMkLst>
        </pc:spChg>
        <pc:picChg chg="add mod ord">
          <ac:chgData name="Richard Bellis" userId="72f15915-c201-487c-b5c0-0ca2a4a3eefb" providerId="ADAL" clId="{99CEEE9C-F953-4490-839C-E4BDADE744C7}" dt="2020-02-26T12:32:04.954" v="3814" actId="26606"/>
          <ac:picMkLst>
            <pc:docMk/>
            <pc:sldMk cId="2322545157" sldId="282"/>
            <ac:picMk id="6146" creationId="{4C72F0C9-05C2-423D-AFDB-A223ED55F685}"/>
          </ac:picMkLst>
        </pc:picChg>
        <pc:picChg chg="add mod">
          <ac:chgData name="Richard Bellis" userId="72f15915-c201-487c-b5c0-0ca2a4a3eefb" providerId="ADAL" clId="{99CEEE9C-F953-4490-839C-E4BDADE744C7}" dt="2020-02-26T12:32:04.954" v="3814" actId="26606"/>
          <ac:picMkLst>
            <pc:docMk/>
            <pc:sldMk cId="2322545157" sldId="282"/>
            <ac:picMk id="6148" creationId="{71231DCA-7CFE-4338-8674-45949882A5AA}"/>
          </ac:picMkLst>
        </pc:picChg>
      </pc:sldChg>
      <pc:sldChg chg="addSp delSp modSp add mod setBg">
        <pc:chgData name="Richard Bellis" userId="72f15915-c201-487c-b5c0-0ca2a4a3eefb" providerId="ADAL" clId="{99CEEE9C-F953-4490-839C-E4BDADE744C7}" dt="2020-02-26T13:22:38.860" v="4773" actId="1076"/>
        <pc:sldMkLst>
          <pc:docMk/>
          <pc:sldMk cId="3990650754" sldId="283"/>
        </pc:sldMkLst>
        <pc:spChg chg="mod">
          <ac:chgData name="Richard Bellis" userId="72f15915-c201-487c-b5c0-0ca2a4a3eefb" providerId="ADAL" clId="{99CEEE9C-F953-4490-839C-E4BDADE744C7}" dt="2020-02-26T13:22:28.204" v="4772" actId="1076"/>
          <ac:spMkLst>
            <pc:docMk/>
            <pc:sldMk cId="3990650754" sldId="283"/>
            <ac:spMk id="2" creationId="{B927FA7F-9623-4512-876F-06891F0373D5}"/>
          </ac:spMkLst>
        </pc:spChg>
        <pc:spChg chg="mod">
          <ac:chgData name="Richard Bellis" userId="72f15915-c201-487c-b5c0-0ca2a4a3eefb" providerId="ADAL" clId="{99CEEE9C-F953-4490-839C-E4BDADE744C7}" dt="2020-02-26T13:22:38.860" v="4773" actId="1076"/>
          <ac:spMkLst>
            <pc:docMk/>
            <pc:sldMk cId="3990650754" sldId="283"/>
            <ac:spMk id="3" creationId="{18DCD07F-8251-41BC-A2F3-6766928B415E}"/>
          </ac:spMkLst>
        </pc:spChg>
        <pc:spChg chg="add del">
          <ac:chgData name="Richard Bellis" userId="72f15915-c201-487c-b5c0-0ca2a4a3eefb" providerId="ADAL" clId="{99CEEE9C-F953-4490-839C-E4BDADE744C7}" dt="2020-02-26T13:13:34.134" v="3976" actId="26606"/>
          <ac:spMkLst>
            <pc:docMk/>
            <pc:sldMk cId="3990650754" sldId="283"/>
            <ac:spMk id="71" creationId="{3CD9DF72-87A3-404E-A828-84CBF11A8303}"/>
          </ac:spMkLst>
        </pc:spChg>
        <pc:picChg chg="add mod ord">
          <ac:chgData name="Richard Bellis" userId="72f15915-c201-487c-b5c0-0ca2a4a3eefb" providerId="ADAL" clId="{99CEEE9C-F953-4490-839C-E4BDADE744C7}" dt="2020-02-26T13:13:45.552" v="3981" actId="26606"/>
          <ac:picMkLst>
            <pc:docMk/>
            <pc:sldMk cId="3990650754" sldId="283"/>
            <ac:picMk id="7170" creationId="{D996CE18-15BD-4A3D-BF2A-A5A995EDD851}"/>
          </ac:picMkLst>
        </pc:picChg>
        <pc:cxnChg chg="add del">
          <ac:chgData name="Richard Bellis" userId="72f15915-c201-487c-b5c0-0ca2a4a3eefb" providerId="ADAL" clId="{99CEEE9C-F953-4490-839C-E4BDADE744C7}" dt="2020-02-26T13:13:34.134" v="3976" actId="26606"/>
          <ac:cxnSpMkLst>
            <pc:docMk/>
            <pc:sldMk cId="3990650754" sldId="283"/>
            <ac:cxnSpMk id="73" creationId="{20E3A342-4D61-4E3F-AF90-1AB42AEB96CC}"/>
          </ac:cxnSpMkLst>
        </pc:cxnChg>
      </pc:sldChg>
      <pc:sldChg chg="addSp modSp add">
        <pc:chgData name="Richard Bellis" userId="72f15915-c201-487c-b5c0-0ca2a4a3eefb" providerId="ADAL" clId="{99CEEE9C-F953-4490-839C-E4BDADE744C7}" dt="2020-02-26T14:18:52.020" v="6224" actId="404"/>
        <pc:sldMkLst>
          <pc:docMk/>
          <pc:sldMk cId="3286741440" sldId="284"/>
        </pc:sldMkLst>
        <pc:spChg chg="add mod">
          <ac:chgData name="Richard Bellis" userId="72f15915-c201-487c-b5c0-0ca2a4a3eefb" providerId="ADAL" clId="{99CEEE9C-F953-4490-839C-E4BDADE744C7}" dt="2020-02-26T14:18:52.020" v="6224" actId="404"/>
          <ac:spMkLst>
            <pc:docMk/>
            <pc:sldMk cId="3286741440" sldId="284"/>
            <ac:spMk id="4" creationId="{93D0A547-06A9-447F-95E5-A25E8B2A1576}"/>
          </ac:spMkLst>
        </pc:spChg>
        <pc:picChg chg="add mod">
          <ac:chgData name="Richard Bellis" userId="72f15915-c201-487c-b5c0-0ca2a4a3eefb" providerId="ADAL" clId="{99CEEE9C-F953-4490-839C-E4BDADE744C7}" dt="2020-02-26T14:15:30.844" v="6155" actId="1076"/>
          <ac:picMkLst>
            <pc:docMk/>
            <pc:sldMk cId="3286741440" sldId="284"/>
            <ac:picMk id="8194" creationId="{18BFF68F-ECBC-4232-9135-5A1B2F6BC8B6}"/>
          </ac:picMkLst>
        </pc:picChg>
      </pc:sldChg>
      <pc:sldChg chg="add del">
        <pc:chgData name="Richard Bellis" userId="72f15915-c201-487c-b5c0-0ca2a4a3eefb" providerId="ADAL" clId="{99CEEE9C-F953-4490-839C-E4BDADE744C7}" dt="2020-02-26T12:34:40.150" v="3850" actId="47"/>
        <pc:sldMkLst>
          <pc:docMk/>
          <pc:sldMk cId="3447371424" sldId="285"/>
        </pc:sldMkLst>
      </pc:sldChg>
      <pc:sldChg chg="modSp add">
        <pc:chgData name="Richard Bellis" userId="72f15915-c201-487c-b5c0-0ca2a4a3eefb" providerId="ADAL" clId="{99CEEE9C-F953-4490-839C-E4BDADE744C7}" dt="2020-02-26T12:35:14.077" v="3948" actId="404"/>
        <pc:sldMkLst>
          <pc:docMk/>
          <pc:sldMk cId="3302446621" sldId="286"/>
        </pc:sldMkLst>
        <pc:spChg chg="mod">
          <ac:chgData name="Richard Bellis" userId="72f15915-c201-487c-b5c0-0ca2a4a3eefb" providerId="ADAL" clId="{99CEEE9C-F953-4490-839C-E4BDADE744C7}" dt="2020-02-26T12:35:14.077" v="3948" actId="404"/>
          <ac:spMkLst>
            <pc:docMk/>
            <pc:sldMk cId="3302446621" sldId="286"/>
            <ac:spMk id="2" creationId="{09890D96-ACDC-453E-9AFC-163CFE2EFF46}"/>
          </ac:spMkLst>
        </pc:spChg>
      </pc:sldChg>
      <pc:sldChg chg="modSp add">
        <pc:chgData name="Richard Bellis" userId="72f15915-c201-487c-b5c0-0ca2a4a3eefb" providerId="ADAL" clId="{99CEEE9C-F953-4490-839C-E4BDADE744C7}" dt="2020-02-26T13:17:21.183" v="4022" actId="2711"/>
        <pc:sldMkLst>
          <pc:docMk/>
          <pc:sldMk cId="3424729640" sldId="287"/>
        </pc:sldMkLst>
        <pc:spChg chg="mod">
          <ac:chgData name="Richard Bellis" userId="72f15915-c201-487c-b5c0-0ca2a4a3eefb" providerId="ADAL" clId="{99CEEE9C-F953-4490-839C-E4BDADE744C7}" dt="2020-02-26T13:17:21.183" v="4022" actId="2711"/>
          <ac:spMkLst>
            <pc:docMk/>
            <pc:sldMk cId="3424729640" sldId="287"/>
            <ac:spMk id="2" creationId="{04E41C5D-A1FB-4740-9E14-B3EBCE39C997}"/>
          </ac:spMkLst>
        </pc:spChg>
      </pc:sldChg>
      <pc:sldChg chg="addSp delSp modSp add mod setBg">
        <pc:chgData name="Richard Bellis" userId="72f15915-c201-487c-b5c0-0ca2a4a3eefb" providerId="ADAL" clId="{99CEEE9C-F953-4490-839C-E4BDADE744C7}" dt="2020-02-26T14:00:02.028" v="5451" actId="5793"/>
        <pc:sldMkLst>
          <pc:docMk/>
          <pc:sldMk cId="198852430" sldId="288"/>
        </pc:sldMkLst>
        <pc:spChg chg="mod">
          <ac:chgData name="Richard Bellis" userId="72f15915-c201-487c-b5c0-0ca2a4a3eefb" providerId="ADAL" clId="{99CEEE9C-F953-4490-839C-E4BDADE744C7}" dt="2020-02-26T13:46:45.667" v="5273" actId="2711"/>
          <ac:spMkLst>
            <pc:docMk/>
            <pc:sldMk cId="198852430" sldId="288"/>
            <ac:spMk id="2" creationId="{0087D84E-AB8A-4C32-B4E0-62CDB8251735}"/>
          </ac:spMkLst>
        </pc:spChg>
        <pc:spChg chg="mod">
          <ac:chgData name="Richard Bellis" userId="72f15915-c201-487c-b5c0-0ca2a4a3eefb" providerId="ADAL" clId="{99CEEE9C-F953-4490-839C-E4BDADE744C7}" dt="2020-02-26T13:49:02.505" v="5426" actId="14100"/>
          <ac:spMkLst>
            <pc:docMk/>
            <pc:sldMk cId="198852430" sldId="288"/>
            <ac:spMk id="3" creationId="{CDAAA9B9-546F-45FD-8D06-53C1CE7AC0A1}"/>
          </ac:spMkLst>
        </pc:spChg>
        <pc:spChg chg="add mod">
          <ac:chgData name="Richard Bellis" userId="72f15915-c201-487c-b5c0-0ca2a4a3eefb" providerId="ADAL" clId="{99CEEE9C-F953-4490-839C-E4BDADE744C7}" dt="2020-02-26T14:00:02.028" v="5451" actId="5793"/>
          <ac:spMkLst>
            <pc:docMk/>
            <pc:sldMk cId="198852430" sldId="288"/>
            <ac:spMk id="4" creationId="{53E2A4F7-6A34-43DB-8518-E1E2929A1918}"/>
          </ac:spMkLst>
        </pc:spChg>
        <pc:picChg chg="add mod">
          <ac:chgData name="Richard Bellis" userId="72f15915-c201-487c-b5c0-0ca2a4a3eefb" providerId="ADAL" clId="{99CEEE9C-F953-4490-839C-E4BDADE744C7}" dt="2020-02-26T13:49:06.360" v="5428" actId="1076"/>
          <ac:picMkLst>
            <pc:docMk/>
            <pc:sldMk cId="198852430" sldId="288"/>
            <ac:picMk id="9218" creationId="{97341891-86C2-40E6-92DB-97E017662BD1}"/>
          </ac:picMkLst>
        </pc:picChg>
        <pc:cxnChg chg="add del">
          <ac:chgData name="Richard Bellis" userId="72f15915-c201-487c-b5c0-0ca2a4a3eefb" providerId="ADAL" clId="{99CEEE9C-F953-4490-839C-E4BDADE744C7}" dt="2020-02-26T13:46:12.878" v="5265" actId="26606"/>
          <ac:cxnSpMkLst>
            <pc:docMk/>
            <pc:sldMk cId="198852430" sldId="288"/>
            <ac:cxnSpMk id="71" creationId="{E4A809D5-3600-46D4-A466-67F2349A54FB}"/>
          </ac:cxnSpMkLst>
        </pc:cxnChg>
      </pc:sldChg>
      <pc:sldChg chg="addSp modSp add mod setBg">
        <pc:chgData name="Richard Bellis" userId="72f15915-c201-487c-b5c0-0ca2a4a3eefb" providerId="ADAL" clId="{99CEEE9C-F953-4490-839C-E4BDADE744C7}" dt="2020-02-26T14:13:15.715" v="6153" actId="27636"/>
        <pc:sldMkLst>
          <pc:docMk/>
          <pc:sldMk cId="1859357648" sldId="289"/>
        </pc:sldMkLst>
        <pc:spChg chg="mod">
          <ac:chgData name="Richard Bellis" userId="72f15915-c201-487c-b5c0-0ca2a4a3eefb" providerId="ADAL" clId="{99CEEE9C-F953-4490-839C-E4BDADE744C7}" dt="2020-02-26T14:13:15.715" v="6153" actId="27636"/>
          <ac:spMkLst>
            <pc:docMk/>
            <pc:sldMk cId="1859357648" sldId="289"/>
            <ac:spMk id="2" creationId="{7E41710A-59C4-4E72-852A-FD8212A1CD4C}"/>
          </ac:spMkLst>
        </pc:spChg>
        <pc:spChg chg="mod ord">
          <ac:chgData name="Richard Bellis" userId="72f15915-c201-487c-b5c0-0ca2a4a3eefb" providerId="ADAL" clId="{99CEEE9C-F953-4490-839C-E4BDADE744C7}" dt="2020-02-26T14:13:08.919" v="6151" actId="27636"/>
          <ac:spMkLst>
            <pc:docMk/>
            <pc:sldMk cId="1859357648" sldId="289"/>
            <ac:spMk id="3" creationId="{A3988959-E595-42B1-85CF-34D00A2A4C4E}"/>
          </ac:spMkLst>
        </pc:spChg>
        <pc:picChg chg="add mod">
          <ac:chgData name="Richard Bellis" userId="72f15915-c201-487c-b5c0-0ca2a4a3eefb" providerId="ADAL" clId="{99CEEE9C-F953-4490-839C-E4BDADE744C7}" dt="2020-02-26T14:08:35.319" v="6136" actId="14100"/>
          <ac:picMkLst>
            <pc:docMk/>
            <pc:sldMk cId="1859357648" sldId="289"/>
            <ac:picMk id="11266" creationId="{7C6E6F21-04CD-44C1-85DF-C70EC6E5D9B2}"/>
          </ac:picMkLst>
        </pc:picChg>
      </pc:sldChg>
      <pc:sldChg chg="addSp modSp add">
        <pc:chgData name="Richard Bellis" userId="72f15915-c201-487c-b5c0-0ca2a4a3eefb" providerId="ADAL" clId="{99CEEE9C-F953-4490-839C-E4BDADE744C7}" dt="2020-02-26T14:50:17.738" v="6966" actId="1076"/>
        <pc:sldMkLst>
          <pc:docMk/>
          <pc:sldMk cId="4292045295" sldId="290"/>
        </pc:sldMkLst>
        <pc:spChg chg="mod">
          <ac:chgData name="Richard Bellis" userId="72f15915-c201-487c-b5c0-0ca2a4a3eefb" providerId="ADAL" clId="{99CEEE9C-F953-4490-839C-E4BDADE744C7}" dt="2020-02-26T14:47:52.291" v="6767" actId="2711"/>
          <ac:spMkLst>
            <pc:docMk/>
            <pc:sldMk cId="4292045295" sldId="290"/>
            <ac:spMk id="2" creationId="{32C1617F-9F15-4F3F-AE0C-248192E29FAB}"/>
          </ac:spMkLst>
        </pc:spChg>
        <pc:spChg chg="mod">
          <ac:chgData name="Richard Bellis" userId="72f15915-c201-487c-b5c0-0ca2a4a3eefb" providerId="ADAL" clId="{99CEEE9C-F953-4490-839C-E4BDADE744C7}" dt="2020-02-26T14:49:59.466" v="6963" actId="14100"/>
          <ac:spMkLst>
            <pc:docMk/>
            <pc:sldMk cId="4292045295" sldId="290"/>
            <ac:spMk id="3" creationId="{4977D820-F12C-4EDD-96F2-2B10AB5836F4}"/>
          </ac:spMkLst>
        </pc:spChg>
        <pc:spChg chg="add mod">
          <ac:chgData name="Richard Bellis" userId="72f15915-c201-487c-b5c0-0ca2a4a3eefb" providerId="ADAL" clId="{99CEEE9C-F953-4490-839C-E4BDADE744C7}" dt="2020-02-26T14:50:17.738" v="6966" actId="1076"/>
          <ac:spMkLst>
            <pc:docMk/>
            <pc:sldMk cId="4292045295" sldId="290"/>
            <ac:spMk id="4" creationId="{9D2BCFF3-4BFD-4DAA-9721-E9B90889BF8F}"/>
          </ac:spMkLst>
        </pc:spChg>
        <pc:picChg chg="add mod">
          <ac:chgData name="Richard Bellis" userId="72f15915-c201-487c-b5c0-0ca2a4a3eefb" providerId="ADAL" clId="{99CEEE9C-F953-4490-839C-E4BDADE744C7}" dt="2020-02-26T14:19:17.241" v="6246" actId="1076"/>
          <ac:picMkLst>
            <pc:docMk/>
            <pc:sldMk cId="4292045295" sldId="290"/>
            <ac:picMk id="10242" creationId="{69D45943-19A3-42BE-A005-E2D1D74B1262}"/>
          </ac:picMkLst>
        </pc:picChg>
      </pc:sldChg>
      <pc:sldChg chg="addSp modSp add mod setBg">
        <pc:chgData name="Richard Bellis" userId="72f15915-c201-487c-b5c0-0ca2a4a3eefb" providerId="ADAL" clId="{99CEEE9C-F953-4490-839C-E4BDADE744C7}" dt="2020-02-26T14:59:42.665" v="7519" actId="1076"/>
        <pc:sldMkLst>
          <pc:docMk/>
          <pc:sldMk cId="3739638110" sldId="291"/>
        </pc:sldMkLst>
        <pc:spChg chg="mod">
          <ac:chgData name="Richard Bellis" userId="72f15915-c201-487c-b5c0-0ca2a4a3eefb" providerId="ADAL" clId="{99CEEE9C-F953-4490-839C-E4BDADE744C7}" dt="2020-02-26T14:58:14.682" v="7493" actId="2711"/>
          <ac:spMkLst>
            <pc:docMk/>
            <pc:sldMk cId="3739638110" sldId="291"/>
            <ac:spMk id="2" creationId="{50A7EF66-F655-4E5D-9FCB-58C9629E256B}"/>
          </ac:spMkLst>
        </pc:spChg>
        <pc:spChg chg="mod">
          <ac:chgData name="Richard Bellis" userId="72f15915-c201-487c-b5c0-0ca2a4a3eefb" providerId="ADAL" clId="{99CEEE9C-F953-4490-839C-E4BDADE744C7}" dt="2020-02-26T14:58:55.525" v="7503" actId="20577"/>
          <ac:spMkLst>
            <pc:docMk/>
            <pc:sldMk cId="3739638110" sldId="291"/>
            <ac:spMk id="3" creationId="{D13BE463-E6D9-4DB4-B26E-CDAB4E73EBAB}"/>
          </ac:spMkLst>
        </pc:spChg>
        <pc:spChg chg="add mod">
          <ac:chgData name="Richard Bellis" userId="72f15915-c201-487c-b5c0-0ca2a4a3eefb" providerId="ADAL" clId="{99CEEE9C-F953-4490-839C-E4BDADE744C7}" dt="2020-02-26T14:59:42.665" v="7519" actId="1076"/>
          <ac:spMkLst>
            <pc:docMk/>
            <pc:sldMk cId="3739638110" sldId="291"/>
            <ac:spMk id="4" creationId="{A2987545-D54D-4B3B-8959-75E8D81A88DD}"/>
          </ac:spMkLst>
        </pc:spChg>
        <pc:spChg chg="add">
          <ac:chgData name="Richard Bellis" userId="72f15915-c201-487c-b5c0-0ca2a4a3eefb" providerId="ADAL" clId="{99CEEE9C-F953-4490-839C-E4BDADE744C7}" dt="2020-02-26T14:58:06.766" v="7492" actId="26606"/>
          <ac:spMkLst>
            <pc:docMk/>
            <pc:sldMk cId="3739638110" sldId="291"/>
            <ac:spMk id="71" creationId="{3CD9DF72-87A3-404E-A828-84CBF11A8303}"/>
          </ac:spMkLst>
        </pc:spChg>
        <pc:picChg chg="add mod ord">
          <ac:chgData name="Richard Bellis" userId="72f15915-c201-487c-b5c0-0ca2a4a3eefb" providerId="ADAL" clId="{99CEEE9C-F953-4490-839C-E4BDADE744C7}" dt="2020-02-26T14:58:34.977" v="7499" actId="1076"/>
          <ac:picMkLst>
            <pc:docMk/>
            <pc:sldMk cId="3739638110" sldId="291"/>
            <ac:picMk id="12290" creationId="{078E8D58-BCA5-4DB5-846C-5F8A6FF9C65E}"/>
          </ac:picMkLst>
        </pc:picChg>
        <pc:cxnChg chg="add">
          <ac:chgData name="Richard Bellis" userId="72f15915-c201-487c-b5c0-0ca2a4a3eefb" providerId="ADAL" clId="{99CEEE9C-F953-4490-839C-E4BDADE744C7}" dt="2020-02-26T14:58:06.766" v="7492" actId="26606"/>
          <ac:cxnSpMkLst>
            <pc:docMk/>
            <pc:sldMk cId="3739638110" sldId="291"/>
            <ac:cxnSpMk id="73" creationId="{20E3A342-4D61-4E3F-AF90-1AB42AEB96CC}"/>
          </ac:cxnSpMkLst>
        </pc:cxnChg>
      </pc:sldChg>
      <pc:sldChg chg="addSp delSp modSp add mod setBg">
        <pc:chgData name="Richard Bellis" userId="72f15915-c201-487c-b5c0-0ca2a4a3eefb" providerId="ADAL" clId="{99CEEE9C-F953-4490-839C-E4BDADE744C7}" dt="2020-02-26T15:11:11.382" v="8369" actId="2711"/>
        <pc:sldMkLst>
          <pc:docMk/>
          <pc:sldMk cId="794224118" sldId="292"/>
        </pc:sldMkLst>
        <pc:spChg chg="mod">
          <ac:chgData name="Richard Bellis" userId="72f15915-c201-487c-b5c0-0ca2a4a3eefb" providerId="ADAL" clId="{99CEEE9C-F953-4490-839C-E4BDADE744C7}" dt="2020-02-26T15:11:00.272" v="8365" actId="2711"/>
          <ac:spMkLst>
            <pc:docMk/>
            <pc:sldMk cId="794224118" sldId="292"/>
            <ac:spMk id="2" creationId="{C777138A-A05E-4D31-B453-2440173B2801}"/>
          </ac:spMkLst>
        </pc:spChg>
        <pc:spChg chg="del mod">
          <ac:chgData name="Richard Bellis" userId="72f15915-c201-487c-b5c0-0ca2a4a3eefb" providerId="ADAL" clId="{99CEEE9C-F953-4490-839C-E4BDADE744C7}" dt="2020-02-26T15:10:07.091" v="8343" actId="26606"/>
          <ac:spMkLst>
            <pc:docMk/>
            <pc:sldMk cId="794224118" sldId="292"/>
            <ac:spMk id="3" creationId="{F2580D5F-298B-4770-8E17-1B3D7FE0BF9D}"/>
          </ac:spMkLst>
        </pc:spChg>
        <pc:graphicFrameChg chg="add mod">
          <ac:chgData name="Richard Bellis" userId="72f15915-c201-487c-b5c0-0ca2a4a3eefb" providerId="ADAL" clId="{99CEEE9C-F953-4490-839C-E4BDADE744C7}" dt="2020-02-26T15:11:11.382" v="8369" actId="2711"/>
          <ac:graphicFrameMkLst>
            <pc:docMk/>
            <pc:sldMk cId="794224118" sldId="292"/>
            <ac:graphicFrameMk id="5" creationId="{729BD62B-256C-483C-86D1-17CE670C1897}"/>
          </ac:graphicFrameMkLst>
        </pc:graphicFrameChg>
      </pc:sldChg>
      <pc:sldChg chg="addSp delSp modSp add mod setBg">
        <pc:chgData name="Richard Bellis" userId="72f15915-c201-487c-b5c0-0ca2a4a3eefb" providerId="ADAL" clId="{99CEEE9C-F953-4490-839C-E4BDADE744C7}" dt="2020-02-26T15:14:36.753" v="8874" actId="14233"/>
        <pc:sldMkLst>
          <pc:docMk/>
          <pc:sldMk cId="2475651206" sldId="293"/>
        </pc:sldMkLst>
        <pc:spChg chg="mod">
          <ac:chgData name="Richard Bellis" userId="72f15915-c201-487c-b5c0-0ca2a4a3eefb" providerId="ADAL" clId="{99CEEE9C-F953-4490-839C-E4BDADE744C7}" dt="2020-02-26T15:13:32.407" v="8867" actId="26606"/>
          <ac:spMkLst>
            <pc:docMk/>
            <pc:sldMk cId="2475651206" sldId="293"/>
            <ac:spMk id="2" creationId="{381E7E1A-07C2-4887-9CC0-F38775BC51E9}"/>
          </ac:spMkLst>
        </pc:spChg>
        <pc:spChg chg="del mod">
          <ac:chgData name="Richard Bellis" userId="72f15915-c201-487c-b5c0-0ca2a4a3eefb" providerId="ADAL" clId="{99CEEE9C-F953-4490-839C-E4BDADE744C7}" dt="2020-02-26T15:13:32.407" v="8867" actId="26606"/>
          <ac:spMkLst>
            <pc:docMk/>
            <pc:sldMk cId="2475651206" sldId="293"/>
            <ac:spMk id="3" creationId="{76F3C2D0-CF9D-4649-B7ED-46E3294B72B9}"/>
          </ac:spMkLst>
        </pc:spChg>
        <pc:spChg chg="add">
          <ac:chgData name="Richard Bellis" userId="72f15915-c201-487c-b5c0-0ca2a4a3eefb" providerId="ADAL" clId="{99CEEE9C-F953-4490-839C-E4BDADE744C7}" dt="2020-02-26T15:13:32.407" v="8867" actId="26606"/>
          <ac:spMkLst>
            <pc:docMk/>
            <pc:sldMk cId="2475651206" sldId="293"/>
            <ac:spMk id="10" creationId="{46C2E80F-49A6-4372-B103-219D417A55ED}"/>
          </ac:spMkLst>
        </pc:spChg>
        <pc:graphicFrameChg chg="add mod">
          <ac:chgData name="Richard Bellis" userId="72f15915-c201-487c-b5c0-0ca2a4a3eefb" providerId="ADAL" clId="{99CEEE9C-F953-4490-839C-E4BDADE744C7}" dt="2020-02-26T15:14:36.753" v="8874" actId="14233"/>
          <ac:graphicFrameMkLst>
            <pc:docMk/>
            <pc:sldMk cId="2475651206" sldId="293"/>
            <ac:graphicFrameMk id="5" creationId="{3039078E-2250-4FFD-A5FB-E155427E565C}"/>
          </ac:graphicFrameMkLst>
        </pc:graphicFrameChg>
      </pc:sldChg>
      <pc:sldChg chg="addSp modSp add mod setBg">
        <pc:chgData name="Richard Bellis" userId="72f15915-c201-487c-b5c0-0ca2a4a3eefb" providerId="ADAL" clId="{99CEEE9C-F953-4490-839C-E4BDADE744C7}" dt="2020-02-26T16:35:48.921" v="9488" actId="313"/>
        <pc:sldMkLst>
          <pc:docMk/>
          <pc:sldMk cId="1996829163" sldId="294"/>
        </pc:sldMkLst>
        <pc:spChg chg="mod">
          <ac:chgData name="Richard Bellis" userId="72f15915-c201-487c-b5c0-0ca2a4a3eefb" providerId="ADAL" clId="{99CEEE9C-F953-4490-839C-E4BDADE744C7}" dt="2020-02-26T16:35:48.921" v="9488" actId="313"/>
          <ac:spMkLst>
            <pc:docMk/>
            <pc:sldMk cId="1996829163" sldId="294"/>
            <ac:spMk id="2" creationId="{EA0B8DB8-1088-4C30-B45D-8C0FCC7BEC23}"/>
          </ac:spMkLst>
        </pc:spChg>
        <pc:spChg chg="mod ord">
          <ac:chgData name="Richard Bellis" userId="72f15915-c201-487c-b5c0-0ca2a4a3eefb" providerId="ADAL" clId="{99CEEE9C-F953-4490-839C-E4BDADE744C7}" dt="2020-02-26T16:35:37.182" v="9486" actId="27636"/>
          <ac:spMkLst>
            <pc:docMk/>
            <pc:sldMk cId="1996829163" sldId="294"/>
            <ac:spMk id="3" creationId="{D5B7DD41-6456-49BA-8B67-C8F276CED119}"/>
          </ac:spMkLst>
        </pc:spChg>
        <pc:spChg chg="add">
          <ac:chgData name="Richard Bellis" userId="72f15915-c201-487c-b5c0-0ca2a4a3eefb" providerId="ADAL" clId="{99CEEE9C-F953-4490-839C-E4BDADE744C7}" dt="2020-02-26T16:32:52.113" v="9051" actId="26606"/>
          <ac:spMkLst>
            <pc:docMk/>
            <pc:sldMk cId="1996829163" sldId="294"/>
            <ac:spMk id="71" creationId="{EBF87945-A001-489F-9D9B-7D9435F0B9CA}"/>
          </ac:spMkLst>
        </pc:spChg>
        <pc:picChg chg="add mod">
          <ac:chgData name="Richard Bellis" userId="72f15915-c201-487c-b5c0-0ca2a4a3eefb" providerId="ADAL" clId="{99CEEE9C-F953-4490-839C-E4BDADE744C7}" dt="2020-02-26T16:32:52.113" v="9051" actId="26606"/>
          <ac:picMkLst>
            <pc:docMk/>
            <pc:sldMk cId="1996829163" sldId="294"/>
            <ac:picMk id="13314" creationId="{BF853690-C962-437A-B1F7-F9B0469BD69C}"/>
          </ac:picMkLst>
        </pc:picChg>
      </pc:sldChg>
      <pc:sldChg chg="modSp add">
        <pc:chgData name="Richard Bellis" userId="72f15915-c201-487c-b5c0-0ca2a4a3eefb" providerId="ADAL" clId="{99CEEE9C-F953-4490-839C-E4BDADE744C7}" dt="2020-02-26T15:15:23.059" v="8944" actId="27636"/>
        <pc:sldMkLst>
          <pc:docMk/>
          <pc:sldMk cId="553271471" sldId="295"/>
        </pc:sldMkLst>
        <pc:spChg chg="mod">
          <ac:chgData name="Richard Bellis" userId="72f15915-c201-487c-b5c0-0ca2a4a3eefb" providerId="ADAL" clId="{99CEEE9C-F953-4490-839C-E4BDADE744C7}" dt="2020-02-26T15:15:23.059" v="8944" actId="27636"/>
          <ac:spMkLst>
            <pc:docMk/>
            <pc:sldMk cId="553271471" sldId="295"/>
            <ac:spMk id="2" creationId="{06C112DE-8B5A-4D25-89B3-69ADFFA88542}"/>
          </ac:spMkLst>
        </pc:spChg>
      </pc:sldChg>
      <pc:sldChg chg="modSp add">
        <pc:chgData name="Richard Bellis" userId="72f15915-c201-487c-b5c0-0ca2a4a3eefb" providerId="ADAL" clId="{99CEEE9C-F953-4490-839C-E4BDADE744C7}" dt="2020-02-26T15:17:14.850" v="9046" actId="403"/>
        <pc:sldMkLst>
          <pc:docMk/>
          <pc:sldMk cId="2100160890" sldId="296"/>
        </pc:sldMkLst>
        <pc:spChg chg="mod">
          <ac:chgData name="Richard Bellis" userId="72f15915-c201-487c-b5c0-0ca2a4a3eefb" providerId="ADAL" clId="{99CEEE9C-F953-4490-839C-E4BDADE744C7}" dt="2020-02-26T15:17:14.850" v="9046" actId="403"/>
          <ac:spMkLst>
            <pc:docMk/>
            <pc:sldMk cId="2100160890" sldId="296"/>
            <ac:spMk id="2" creationId="{33E67D35-594E-42FC-BD89-7BF28859137A}"/>
          </ac:spMkLst>
        </pc:spChg>
      </pc:sldChg>
      <pc:sldChg chg="addSp modSp add mod setBg">
        <pc:chgData name="Richard Bellis" userId="72f15915-c201-487c-b5c0-0ca2a4a3eefb" providerId="ADAL" clId="{99CEEE9C-F953-4490-839C-E4BDADE744C7}" dt="2020-02-26T16:42:52.145" v="9782" actId="26606"/>
        <pc:sldMkLst>
          <pc:docMk/>
          <pc:sldMk cId="439446997" sldId="297"/>
        </pc:sldMkLst>
        <pc:spChg chg="mod">
          <ac:chgData name="Richard Bellis" userId="72f15915-c201-487c-b5c0-0ca2a4a3eefb" providerId="ADAL" clId="{99CEEE9C-F953-4490-839C-E4BDADE744C7}" dt="2020-02-26T16:42:52.145" v="9782" actId="26606"/>
          <ac:spMkLst>
            <pc:docMk/>
            <pc:sldMk cId="439446997" sldId="297"/>
            <ac:spMk id="2" creationId="{77EBB24B-2122-4FC5-8A12-F731B79FDBE3}"/>
          </ac:spMkLst>
        </pc:spChg>
        <pc:spChg chg="mod">
          <ac:chgData name="Richard Bellis" userId="72f15915-c201-487c-b5c0-0ca2a4a3eefb" providerId="ADAL" clId="{99CEEE9C-F953-4490-839C-E4BDADE744C7}" dt="2020-02-26T16:42:52.145" v="9782" actId="26606"/>
          <ac:spMkLst>
            <pc:docMk/>
            <pc:sldMk cId="439446997" sldId="297"/>
            <ac:spMk id="3" creationId="{D16986A0-F3A8-466D-8603-BEE8733C2FA0}"/>
          </ac:spMkLst>
        </pc:spChg>
        <pc:spChg chg="add">
          <ac:chgData name="Richard Bellis" userId="72f15915-c201-487c-b5c0-0ca2a4a3eefb" providerId="ADAL" clId="{99CEEE9C-F953-4490-839C-E4BDADE744C7}" dt="2020-02-26T16:42:52.145" v="9782" actId="26606"/>
          <ac:spMkLst>
            <pc:docMk/>
            <pc:sldMk cId="439446997" sldId="297"/>
            <ac:spMk id="71" creationId="{3CD9DF72-87A3-404E-A828-84CBF11A8303}"/>
          </ac:spMkLst>
        </pc:spChg>
        <pc:picChg chg="add mod ord">
          <ac:chgData name="Richard Bellis" userId="72f15915-c201-487c-b5c0-0ca2a4a3eefb" providerId="ADAL" clId="{99CEEE9C-F953-4490-839C-E4BDADE744C7}" dt="2020-02-26T16:42:52.145" v="9782" actId="26606"/>
          <ac:picMkLst>
            <pc:docMk/>
            <pc:sldMk cId="439446997" sldId="297"/>
            <ac:picMk id="14338" creationId="{72CEBA20-A89C-4CC7-A1C2-1A258F0DA85D}"/>
          </ac:picMkLst>
        </pc:picChg>
        <pc:cxnChg chg="add">
          <ac:chgData name="Richard Bellis" userId="72f15915-c201-487c-b5c0-0ca2a4a3eefb" providerId="ADAL" clId="{99CEEE9C-F953-4490-839C-E4BDADE744C7}" dt="2020-02-26T16:42:52.145" v="9782" actId="26606"/>
          <ac:cxnSpMkLst>
            <pc:docMk/>
            <pc:sldMk cId="439446997" sldId="297"/>
            <ac:cxnSpMk id="73" creationId="{20E3A342-4D61-4E3F-AF90-1AB42AEB96CC}"/>
          </ac:cxnSpMkLst>
        </pc:cxnChg>
      </pc:sldChg>
      <pc:sldChg chg="addSp modSp add">
        <pc:chgData name="Richard Bellis" userId="72f15915-c201-487c-b5c0-0ca2a4a3eefb" providerId="ADAL" clId="{99CEEE9C-F953-4490-839C-E4BDADE744C7}" dt="2020-02-26T16:46:41.028" v="10369" actId="404"/>
        <pc:sldMkLst>
          <pc:docMk/>
          <pc:sldMk cId="95477577" sldId="298"/>
        </pc:sldMkLst>
        <pc:spChg chg="mod">
          <ac:chgData name="Richard Bellis" userId="72f15915-c201-487c-b5c0-0ca2a4a3eefb" providerId="ADAL" clId="{99CEEE9C-F953-4490-839C-E4BDADE744C7}" dt="2020-02-26T16:46:37.989" v="10368" actId="2711"/>
          <ac:spMkLst>
            <pc:docMk/>
            <pc:sldMk cId="95477577" sldId="298"/>
            <ac:spMk id="2" creationId="{A8449267-F30A-4E2C-AA61-99AE97A7A063}"/>
          </ac:spMkLst>
        </pc:spChg>
        <pc:spChg chg="mod">
          <ac:chgData name="Richard Bellis" userId="72f15915-c201-487c-b5c0-0ca2a4a3eefb" providerId="ADAL" clId="{99CEEE9C-F953-4490-839C-E4BDADE744C7}" dt="2020-02-26T16:46:41.028" v="10369" actId="404"/>
          <ac:spMkLst>
            <pc:docMk/>
            <pc:sldMk cId="95477577" sldId="298"/>
            <ac:spMk id="3" creationId="{024EB741-32D9-40E1-90AE-B1A2975538D5}"/>
          </ac:spMkLst>
        </pc:spChg>
        <pc:spChg chg="add mod">
          <ac:chgData name="Richard Bellis" userId="72f15915-c201-487c-b5c0-0ca2a4a3eefb" providerId="ADAL" clId="{99CEEE9C-F953-4490-839C-E4BDADE744C7}" dt="2020-02-26T16:46:30.347" v="10366" actId="1076"/>
          <ac:spMkLst>
            <pc:docMk/>
            <pc:sldMk cId="95477577" sldId="298"/>
            <ac:spMk id="4" creationId="{922D2C7B-4BE6-4CB3-A816-F69DC2742DC4}"/>
          </ac:spMkLst>
        </pc:spChg>
        <pc:spChg chg="add mod">
          <ac:chgData name="Richard Bellis" userId="72f15915-c201-487c-b5c0-0ca2a4a3eefb" providerId="ADAL" clId="{99CEEE9C-F953-4490-839C-E4BDADE744C7}" dt="2020-02-26T16:46:27.405" v="10364" actId="2711"/>
          <ac:spMkLst>
            <pc:docMk/>
            <pc:sldMk cId="95477577" sldId="298"/>
            <ac:spMk id="5" creationId="{22D148EB-E0E7-4C06-B208-743CB8F45A58}"/>
          </ac:spMkLst>
        </pc:spChg>
      </pc:sldChg>
      <pc:sldChg chg="addSp delSp modSp add mod setBg">
        <pc:chgData name="Richard Bellis" userId="72f15915-c201-487c-b5c0-0ca2a4a3eefb" providerId="ADAL" clId="{99CEEE9C-F953-4490-839C-E4BDADE744C7}" dt="2020-02-26T16:52:18.906" v="11076" actId="2711"/>
        <pc:sldMkLst>
          <pc:docMk/>
          <pc:sldMk cId="1418164476" sldId="299"/>
        </pc:sldMkLst>
        <pc:spChg chg="mod">
          <ac:chgData name="Richard Bellis" userId="72f15915-c201-487c-b5c0-0ca2a4a3eefb" providerId="ADAL" clId="{99CEEE9C-F953-4490-839C-E4BDADE744C7}" dt="2020-02-26T16:52:18.906" v="11076" actId="2711"/>
          <ac:spMkLst>
            <pc:docMk/>
            <pc:sldMk cId="1418164476" sldId="299"/>
            <ac:spMk id="2" creationId="{0E6DA2A1-309B-425F-B4EA-74B92443009D}"/>
          </ac:spMkLst>
        </pc:spChg>
        <pc:spChg chg="add del mod">
          <ac:chgData name="Richard Bellis" userId="72f15915-c201-487c-b5c0-0ca2a4a3eefb" providerId="ADAL" clId="{99CEEE9C-F953-4490-839C-E4BDADE744C7}" dt="2020-02-26T16:51:48.355" v="11069" actId="26606"/>
          <ac:spMkLst>
            <pc:docMk/>
            <pc:sldMk cId="1418164476" sldId="299"/>
            <ac:spMk id="3" creationId="{3EDDF218-CA61-4617-8ADF-205A5C37B1DE}"/>
          </ac:spMkLst>
        </pc:spChg>
        <pc:spChg chg="add">
          <ac:chgData name="Richard Bellis" userId="72f15915-c201-487c-b5c0-0ca2a4a3eefb" providerId="ADAL" clId="{99CEEE9C-F953-4490-839C-E4BDADE744C7}" dt="2020-02-26T16:51:48.355" v="11069" actId="26606"/>
          <ac:spMkLst>
            <pc:docMk/>
            <pc:sldMk cId="1418164476" sldId="299"/>
            <ac:spMk id="10" creationId="{46C2E80F-49A6-4372-B103-219D417A55ED}"/>
          </ac:spMkLst>
        </pc:spChg>
        <pc:graphicFrameChg chg="add del">
          <ac:chgData name="Richard Bellis" userId="72f15915-c201-487c-b5c0-0ca2a4a3eefb" providerId="ADAL" clId="{99CEEE9C-F953-4490-839C-E4BDADE744C7}" dt="2020-02-26T16:51:48.334" v="11068" actId="26606"/>
          <ac:graphicFrameMkLst>
            <pc:docMk/>
            <pc:sldMk cId="1418164476" sldId="299"/>
            <ac:graphicFrameMk id="5" creationId="{D9B27196-C6FE-4898-A51E-33AF5697DDA3}"/>
          </ac:graphicFrameMkLst>
        </pc:graphicFrameChg>
        <pc:graphicFrameChg chg="add mod">
          <ac:chgData name="Richard Bellis" userId="72f15915-c201-487c-b5c0-0ca2a4a3eefb" providerId="ADAL" clId="{99CEEE9C-F953-4490-839C-E4BDADE744C7}" dt="2020-02-26T16:52:10.826" v="11075" actId="2711"/>
          <ac:graphicFrameMkLst>
            <pc:docMk/>
            <pc:sldMk cId="1418164476" sldId="299"/>
            <ac:graphicFrameMk id="7" creationId="{62F6EC58-FEBA-48C5-90C8-ED1A55968E4F}"/>
          </ac:graphicFrameMkLst>
        </pc:graphicFrameChg>
      </pc:sldChg>
      <pc:sldChg chg="addSp modSp add">
        <pc:chgData name="Richard Bellis" userId="72f15915-c201-487c-b5c0-0ca2a4a3eefb" providerId="ADAL" clId="{99CEEE9C-F953-4490-839C-E4BDADE744C7}" dt="2020-02-26T16:56:58.345" v="11729" actId="27636"/>
        <pc:sldMkLst>
          <pc:docMk/>
          <pc:sldMk cId="3318905832" sldId="300"/>
        </pc:sldMkLst>
        <pc:spChg chg="mod">
          <ac:chgData name="Richard Bellis" userId="72f15915-c201-487c-b5c0-0ca2a4a3eefb" providerId="ADAL" clId="{99CEEE9C-F953-4490-839C-E4BDADE744C7}" dt="2020-02-26T16:55:37.193" v="11721" actId="2711"/>
          <ac:spMkLst>
            <pc:docMk/>
            <pc:sldMk cId="3318905832" sldId="300"/>
            <ac:spMk id="2" creationId="{2A560B57-C796-4952-BDD2-39F590F67EB1}"/>
          </ac:spMkLst>
        </pc:spChg>
        <pc:spChg chg="mod">
          <ac:chgData name="Richard Bellis" userId="72f15915-c201-487c-b5c0-0ca2a4a3eefb" providerId="ADAL" clId="{99CEEE9C-F953-4490-839C-E4BDADE744C7}" dt="2020-02-26T16:56:58.345" v="11729" actId="27636"/>
          <ac:spMkLst>
            <pc:docMk/>
            <pc:sldMk cId="3318905832" sldId="300"/>
            <ac:spMk id="3" creationId="{5B77FE23-0612-4CEE-AF97-CFD194877D5B}"/>
          </ac:spMkLst>
        </pc:spChg>
        <pc:picChg chg="add mod">
          <ac:chgData name="Richard Bellis" userId="72f15915-c201-487c-b5c0-0ca2a4a3eefb" providerId="ADAL" clId="{99CEEE9C-F953-4490-839C-E4BDADE744C7}" dt="2020-02-26T16:56:52.583" v="11727" actId="1076"/>
          <ac:picMkLst>
            <pc:docMk/>
            <pc:sldMk cId="3318905832" sldId="300"/>
            <ac:picMk id="15362" creationId="{01FBEF86-9907-4D02-8C3C-3E28789DD474}"/>
          </ac:picMkLst>
        </pc:picChg>
      </pc:sldChg>
      <pc:sldChg chg="addSp delSp modSp add mod setBg setClrOvrMap">
        <pc:chgData name="Richard Bellis" userId="72f15915-c201-487c-b5c0-0ca2a4a3eefb" providerId="ADAL" clId="{99CEEE9C-F953-4490-839C-E4BDADE744C7}" dt="2020-02-27T12:08:38.922" v="13830" actId="2711"/>
        <pc:sldMkLst>
          <pc:docMk/>
          <pc:sldMk cId="2797251811" sldId="301"/>
        </pc:sldMkLst>
        <pc:spChg chg="mod">
          <ac:chgData name="Richard Bellis" userId="72f15915-c201-487c-b5c0-0ca2a4a3eefb" providerId="ADAL" clId="{99CEEE9C-F953-4490-839C-E4BDADE744C7}" dt="2020-02-27T12:08:00.583" v="13827" actId="26606"/>
          <ac:spMkLst>
            <pc:docMk/>
            <pc:sldMk cId="2797251811" sldId="301"/>
            <ac:spMk id="2" creationId="{8BB17787-EBC3-41F3-B3BE-70279F8542AA}"/>
          </ac:spMkLst>
        </pc:spChg>
        <pc:spChg chg="add del mod">
          <ac:chgData name="Richard Bellis" userId="72f15915-c201-487c-b5c0-0ca2a4a3eefb" providerId="ADAL" clId="{99CEEE9C-F953-4490-839C-E4BDADE744C7}" dt="2020-02-27T12:08:00.583" v="13827" actId="26606"/>
          <ac:spMkLst>
            <pc:docMk/>
            <pc:sldMk cId="2797251811" sldId="301"/>
            <ac:spMk id="3" creationId="{FA4A54CC-43D2-4F95-A063-D7A8B2E184E6}"/>
          </ac:spMkLst>
        </pc:spChg>
        <pc:spChg chg="add del">
          <ac:chgData name="Richard Bellis" userId="72f15915-c201-487c-b5c0-0ca2a4a3eefb" providerId="ADAL" clId="{99CEEE9C-F953-4490-839C-E4BDADE744C7}" dt="2020-02-27T12:07:43.360" v="13818" actId="26606"/>
          <ac:spMkLst>
            <pc:docMk/>
            <pc:sldMk cId="2797251811" sldId="301"/>
            <ac:spMk id="8" creationId="{EA67B5B4-3A24-436E-B663-1B2EBFF8A0CD}"/>
          </ac:spMkLst>
        </pc:spChg>
        <pc:spChg chg="add del">
          <ac:chgData name="Richard Bellis" userId="72f15915-c201-487c-b5c0-0ca2a4a3eefb" providerId="ADAL" clId="{99CEEE9C-F953-4490-839C-E4BDADE744C7}" dt="2020-02-27T12:07:41.934" v="13816" actId="26606"/>
          <ac:spMkLst>
            <pc:docMk/>
            <pc:sldMk cId="2797251811" sldId="301"/>
            <ac:spMk id="10" creationId="{3B0DF90E-6BAD-4E82-8FDF-717C9A357378}"/>
          </ac:spMkLst>
        </pc:spChg>
        <pc:spChg chg="add del">
          <ac:chgData name="Richard Bellis" userId="72f15915-c201-487c-b5c0-0ca2a4a3eefb" providerId="ADAL" clId="{99CEEE9C-F953-4490-839C-E4BDADE744C7}" dt="2020-02-27T12:07:41.934" v="13816" actId="26606"/>
          <ac:spMkLst>
            <pc:docMk/>
            <pc:sldMk cId="2797251811" sldId="301"/>
            <ac:spMk id="12" creationId="{13DCC859-0434-4BB8-B6C5-09C88AE698FB}"/>
          </ac:spMkLst>
        </pc:spChg>
        <pc:spChg chg="add del">
          <ac:chgData name="Richard Bellis" userId="72f15915-c201-487c-b5c0-0ca2a4a3eefb" providerId="ADAL" clId="{99CEEE9C-F953-4490-839C-E4BDADE744C7}" dt="2020-02-27T12:07:41.934" v="13816" actId="26606"/>
          <ac:spMkLst>
            <pc:docMk/>
            <pc:sldMk cId="2797251811" sldId="301"/>
            <ac:spMk id="14" creationId="{08E7ACFB-B791-4C23-8B17-013FEDC09A89}"/>
          </ac:spMkLst>
        </pc:spChg>
        <pc:spChg chg="add del">
          <ac:chgData name="Richard Bellis" userId="72f15915-c201-487c-b5c0-0ca2a4a3eefb" providerId="ADAL" clId="{99CEEE9C-F953-4490-839C-E4BDADE744C7}" dt="2020-02-27T12:07:43.360" v="13818" actId="26606"/>
          <ac:spMkLst>
            <pc:docMk/>
            <pc:sldMk cId="2797251811" sldId="301"/>
            <ac:spMk id="16" creationId="{987FDF89-C993-41F4-A1B8-DBAFF16008A9}"/>
          </ac:spMkLst>
        </pc:spChg>
        <pc:spChg chg="add del">
          <ac:chgData name="Richard Bellis" userId="72f15915-c201-487c-b5c0-0ca2a4a3eefb" providerId="ADAL" clId="{99CEEE9C-F953-4490-839C-E4BDADE744C7}" dt="2020-02-27T12:07:43.360" v="13818" actId="26606"/>
          <ac:spMkLst>
            <pc:docMk/>
            <pc:sldMk cId="2797251811" sldId="301"/>
            <ac:spMk id="17" creationId="{64E585EA-75FD-4025-8270-F66A58A15CDA}"/>
          </ac:spMkLst>
        </pc:spChg>
        <pc:spChg chg="add del">
          <ac:chgData name="Richard Bellis" userId="72f15915-c201-487c-b5c0-0ca2a4a3eefb" providerId="ADAL" clId="{99CEEE9C-F953-4490-839C-E4BDADE744C7}" dt="2020-02-27T12:07:43.360" v="13818" actId="26606"/>
          <ac:spMkLst>
            <pc:docMk/>
            <pc:sldMk cId="2797251811" sldId="301"/>
            <ac:spMk id="18" creationId="{FA4A54CC-43D2-4F95-A063-D7A8B2E184E6}"/>
          </ac:spMkLst>
        </pc:spChg>
        <pc:spChg chg="add del">
          <ac:chgData name="Richard Bellis" userId="72f15915-c201-487c-b5c0-0ca2a4a3eefb" providerId="ADAL" clId="{99CEEE9C-F953-4490-839C-E4BDADE744C7}" dt="2020-02-27T12:07:51.735" v="13824" actId="26606"/>
          <ac:spMkLst>
            <pc:docMk/>
            <pc:sldMk cId="2797251811" sldId="301"/>
            <ac:spMk id="24" creationId="{EA67B5B4-3A24-436E-B663-1B2EBFF8A0CD}"/>
          </ac:spMkLst>
        </pc:spChg>
        <pc:spChg chg="add del">
          <ac:chgData name="Richard Bellis" userId="72f15915-c201-487c-b5c0-0ca2a4a3eefb" providerId="ADAL" clId="{99CEEE9C-F953-4490-839C-E4BDADE744C7}" dt="2020-02-27T12:07:51.735" v="13824" actId="26606"/>
          <ac:spMkLst>
            <pc:docMk/>
            <pc:sldMk cId="2797251811" sldId="301"/>
            <ac:spMk id="25" creationId="{987FDF89-C993-41F4-A1B8-DBAFF16008A9}"/>
          </ac:spMkLst>
        </pc:spChg>
        <pc:spChg chg="add del">
          <ac:chgData name="Richard Bellis" userId="72f15915-c201-487c-b5c0-0ca2a4a3eefb" providerId="ADAL" clId="{99CEEE9C-F953-4490-839C-E4BDADE744C7}" dt="2020-02-27T12:07:51.735" v="13824" actId="26606"/>
          <ac:spMkLst>
            <pc:docMk/>
            <pc:sldMk cId="2797251811" sldId="301"/>
            <ac:spMk id="26" creationId="{64E585EA-75FD-4025-8270-F66A58A15CDA}"/>
          </ac:spMkLst>
        </pc:spChg>
        <pc:spChg chg="add del">
          <ac:chgData name="Richard Bellis" userId="72f15915-c201-487c-b5c0-0ca2a4a3eefb" providerId="ADAL" clId="{99CEEE9C-F953-4490-839C-E4BDADE744C7}" dt="2020-02-27T12:07:51.735" v="13824" actId="26606"/>
          <ac:spMkLst>
            <pc:docMk/>
            <pc:sldMk cId="2797251811" sldId="301"/>
            <ac:spMk id="27" creationId="{FA4A54CC-43D2-4F95-A063-D7A8B2E184E6}"/>
          </ac:spMkLst>
        </pc:spChg>
        <pc:spChg chg="add del">
          <ac:chgData name="Richard Bellis" userId="72f15915-c201-487c-b5c0-0ca2a4a3eefb" providerId="ADAL" clId="{99CEEE9C-F953-4490-839C-E4BDADE744C7}" dt="2020-02-27T12:08:00.555" v="13826" actId="26606"/>
          <ac:spMkLst>
            <pc:docMk/>
            <pc:sldMk cId="2797251811" sldId="301"/>
            <ac:spMk id="29" creationId="{46C2E80F-49A6-4372-B103-219D417A55ED}"/>
          </ac:spMkLst>
        </pc:spChg>
        <pc:spChg chg="add">
          <ac:chgData name="Richard Bellis" userId="72f15915-c201-487c-b5c0-0ca2a4a3eefb" providerId="ADAL" clId="{99CEEE9C-F953-4490-839C-E4BDADE744C7}" dt="2020-02-27T12:08:00.583" v="13827" actId="26606"/>
          <ac:spMkLst>
            <pc:docMk/>
            <pc:sldMk cId="2797251811" sldId="301"/>
            <ac:spMk id="32" creationId="{3B0DF90E-6BAD-4E82-8FDF-717C9A357378}"/>
          </ac:spMkLst>
        </pc:spChg>
        <pc:spChg chg="add">
          <ac:chgData name="Richard Bellis" userId="72f15915-c201-487c-b5c0-0ca2a4a3eefb" providerId="ADAL" clId="{99CEEE9C-F953-4490-839C-E4BDADE744C7}" dt="2020-02-27T12:08:00.583" v="13827" actId="26606"/>
          <ac:spMkLst>
            <pc:docMk/>
            <pc:sldMk cId="2797251811" sldId="301"/>
            <ac:spMk id="33" creationId="{13DCC859-0434-4BB8-B6C5-09C88AE698FB}"/>
          </ac:spMkLst>
        </pc:spChg>
        <pc:spChg chg="add">
          <ac:chgData name="Richard Bellis" userId="72f15915-c201-487c-b5c0-0ca2a4a3eefb" providerId="ADAL" clId="{99CEEE9C-F953-4490-839C-E4BDADE744C7}" dt="2020-02-27T12:08:00.583" v="13827" actId="26606"/>
          <ac:spMkLst>
            <pc:docMk/>
            <pc:sldMk cId="2797251811" sldId="301"/>
            <ac:spMk id="34" creationId="{08E7ACFB-B791-4C23-8B17-013FEDC09A89}"/>
          </ac:spMkLst>
        </pc:spChg>
        <pc:graphicFrameChg chg="add del">
          <ac:chgData name="Richard Bellis" userId="72f15915-c201-487c-b5c0-0ca2a4a3eefb" providerId="ADAL" clId="{99CEEE9C-F953-4490-839C-E4BDADE744C7}" dt="2020-02-27T12:07:41.934" v="13816" actId="26606"/>
          <ac:graphicFrameMkLst>
            <pc:docMk/>
            <pc:sldMk cId="2797251811" sldId="301"/>
            <ac:graphicFrameMk id="5" creationId="{D38B7335-9CD3-46D9-8BC2-E27D060C6302}"/>
          </ac:graphicFrameMkLst>
        </pc:graphicFrameChg>
        <pc:graphicFrameChg chg="add del">
          <ac:chgData name="Richard Bellis" userId="72f15915-c201-487c-b5c0-0ca2a4a3eefb" providerId="ADAL" clId="{99CEEE9C-F953-4490-839C-E4BDADE744C7}" dt="2020-02-27T12:07:47.386" v="13820" actId="26606"/>
          <ac:graphicFrameMkLst>
            <pc:docMk/>
            <pc:sldMk cId="2797251811" sldId="301"/>
            <ac:graphicFrameMk id="20" creationId="{7663CADB-7B81-4A54-8C32-77C9E0B97609}"/>
          </ac:graphicFrameMkLst>
        </pc:graphicFrameChg>
        <pc:graphicFrameChg chg="add del">
          <ac:chgData name="Richard Bellis" userId="72f15915-c201-487c-b5c0-0ca2a4a3eefb" providerId="ADAL" clId="{99CEEE9C-F953-4490-839C-E4BDADE744C7}" dt="2020-02-27T12:07:48.451" v="13822" actId="26606"/>
          <ac:graphicFrameMkLst>
            <pc:docMk/>
            <pc:sldMk cId="2797251811" sldId="301"/>
            <ac:graphicFrameMk id="22" creationId="{84A07DA0-2433-4363-B22C-9DFA065D787C}"/>
          </ac:graphicFrameMkLst>
        </pc:graphicFrameChg>
        <pc:graphicFrameChg chg="add del">
          <ac:chgData name="Richard Bellis" userId="72f15915-c201-487c-b5c0-0ca2a4a3eefb" providerId="ADAL" clId="{99CEEE9C-F953-4490-839C-E4BDADE744C7}" dt="2020-02-27T12:08:00.555" v="13826" actId="26606"/>
          <ac:graphicFrameMkLst>
            <pc:docMk/>
            <pc:sldMk cId="2797251811" sldId="301"/>
            <ac:graphicFrameMk id="30" creationId="{8555A955-8F5A-4B3C-939D-D5C372D75AC5}"/>
          </ac:graphicFrameMkLst>
        </pc:graphicFrameChg>
        <pc:graphicFrameChg chg="add mod">
          <ac:chgData name="Richard Bellis" userId="72f15915-c201-487c-b5c0-0ca2a4a3eefb" providerId="ADAL" clId="{99CEEE9C-F953-4490-839C-E4BDADE744C7}" dt="2020-02-27T12:08:38.922" v="13830" actId="2711"/>
          <ac:graphicFrameMkLst>
            <pc:docMk/>
            <pc:sldMk cId="2797251811" sldId="301"/>
            <ac:graphicFrameMk id="35" creationId="{D38B7335-9CD3-46D9-8BC2-E27D060C6302}"/>
          </ac:graphicFrameMkLst>
        </pc:graphicFrameChg>
      </pc:sldChg>
      <pc:sldChg chg="addSp delSp modSp add mod setBg setClrOvrMap">
        <pc:chgData name="Richard Bellis" userId="72f15915-c201-487c-b5c0-0ca2a4a3eefb" providerId="ADAL" clId="{99CEEE9C-F953-4490-839C-E4BDADE744C7}" dt="2020-02-27T12:07:24.851" v="13814" actId="2711"/>
        <pc:sldMkLst>
          <pc:docMk/>
          <pc:sldMk cId="2163965554" sldId="302"/>
        </pc:sldMkLst>
        <pc:spChg chg="mod">
          <ac:chgData name="Richard Bellis" userId="72f15915-c201-487c-b5c0-0ca2a4a3eefb" providerId="ADAL" clId="{99CEEE9C-F953-4490-839C-E4BDADE744C7}" dt="2020-02-27T12:07:08.172" v="13810" actId="2711"/>
          <ac:spMkLst>
            <pc:docMk/>
            <pc:sldMk cId="2163965554" sldId="302"/>
            <ac:spMk id="2" creationId="{660C9777-2B95-4402-A5BA-84068893C65E}"/>
          </ac:spMkLst>
        </pc:spChg>
        <pc:spChg chg="del mod">
          <ac:chgData name="Richard Bellis" userId="72f15915-c201-487c-b5c0-0ca2a4a3eefb" providerId="ADAL" clId="{99CEEE9C-F953-4490-839C-E4BDADE744C7}" dt="2020-02-27T12:06:52.418" v="13809" actId="26606"/>
          <ac:spMkLst>
            <pc:docMk/>
            <pc:sldMk cId="2163965554" sldId="302"/>
            <ac:spMk id="3" creationId="{BEAE55CF-5EA4-4DF0-A701-91B1F311F3D7}"/>
          </ac:spMkLst>
        </pc:spChg>
        <pc:graphicFrameChg chg="add mod">
          <ac:chgData name="Richard Bellis" userId="72f15915-c201-487c-b5c0-0ca2a4a3eefb" providerId="ADAL" clId="{99CEEE9C-F953-4490-839C-E4BDADE744C7}" dt="2020-02-27T12:07:24.851" v="13814" actId="2711"/>
          <ac:graphicFrameMkLst>
            <pc:docMk/>
            <pc:sldMk cId="2163965554" sldId="302"/>
            <ac:graphicFrameMk id="5" creationId="{44DF6632-569F-4A76-85F1-258A7CC5F58F}"/>
          </ac:graphicFrameMkLst>
        </pc:graphicFrameChg>
      </pc:sldChg>
      <pc:sldChg chg="addSp delSp modSp add mod setBg">
        <pc:chgData name="Richard Bellis" userId="72f15915-c201-487c-b5c0-0ca2a4a3eefb" providerId="ADAL" clId="{99CEEE9C-F953-4490-839C-E4BDADE744C7}" dt="2020-02-27T12:06:46.188" v="13808" actId="2711"/>
        <pc:sldMkLst>
          <pc:docMk/>
          <pc:sldMk cId="2523540417" sldId="303"/>
        </pc:sldMkLst>
        <pc:spChg chg="mod">
          <ac:chgData name="Richard Bellis" userId="72f15915-c201-487c-b5c0-0ca2a4a3eefb" providerId="ADAL" clId="{99CEEE9C-F953-4490-839C-E4BDADE744C7}" dt="2020-02-27T12:06:22.293" v="13803" actId="2711"/>
          <ac:spMkLst>
            <pc:docMk/>
            <pc:sldMk cId="2523540417" sldId="303"/>
            <ac:spMk id="2" creationId="{3394FEC5-30DB-40CA-9987-AF029E152D77}"/>
          </ac:spMkLst>
        </pc:spChg>
        <pc:spChg chg="add del mod">
          <ac:chgData name="Richard Bellis" userId="72f15915-c201-487c-b5c0-0ca2a4a3eefb" providerId="ADAL" clId="{99CEEE9C-F953-4490-839C-E4BDADE744C7}" dt="2020-02-27T12:06:12.318" v="13802" actId="26606"/>
          <ac:spMkLst>
            <pc:docMk/>
            <pc:sldMk cId="2523540417" sldId="303"/>
            <ac:spMk id="3" creationId="{E1A7F0BD-E464-4F04-86D8-A8B844B88388}"/>
          </ac:spMkLst>
        </pc:spChg>
        <pc:spChg chg="add del">
          <ac:chgData name="Richard Bellis" userId="72f15915-c201-487c-b5c0-0ca2a4a3eefb" providerId="ADAL" clId="{99CEEE9C-F953-4490-839C-E4BDADE744C7}" dt="2020-02-27T12:06:12.292" v="13801" actId="26606"/>
          <ac:spMkLst>
            <pc:docMk/>
            <pc:sldMk cId="2523540417" sldId="303"/>
            <ac:spMk id="10" creationId="{46C2E80F-49A6-4372-B103-219D417A55ED}"/>
          </ac:spMkLst>
        </pc:spChg>
        <pc:spChg chg="add">
          <ac:chgData name="Richard Bellis" userId="72f15915-c201-487c-b5c0-0ca2a4a3eefb" providerId="ADAL" clId="{99CEEE9C-F953-4490-839C-E4BDADE744C7}" dt="2020-02-27T12:06:12.318" v="13802" actId="26606"/>
          <ac:spMkLst>
            <pc:docMk/>
            <pc:sldMk cId="2523540417" sldId="303"/>
            <ac:spMk id="12" creationId="{46C2E80F-49A6-4372-B103-219D417A55ED}"/>
          </ac:spMkLst>
        </pc:spChg>
        <pc:graphicFrameChg chg="add del">
          <ac:chgData name="Richard Bellis" userId="72f15915-c201-487c-b5c0-0ca2a4a3eefb" providerId="ADAL" clId="{99CEEE9C-F953-4490-839C-E4BDADE744C7}" dt="2020-02-27T12:06:12.292" v="13801" actId="26606"/>
          <ac:graphicFrameMkLst>
            <pc:docMk/>
            <pc:sldMk cId="2523540417" sldId="303"/>
            <ac:graphicFrameMk id="5" creationId="{CA27A494-F583-4222-8CF3-75D51AE5C9AB}"/>
          </ac:graphicFrameMkLst>
        </pc:graphicFrameChg>
        <pc:graphicFrameChg chg="add mod">
          <ac:chgData name="Richard Bellis" userId="72f15915-c201-487c-b5c0-0ca2a4a3eefb" providerId="ADAL" clId="{99CEEE9C-F953-4490-839C-E4BDADE744C7}" dt="2020-02-27T12:06:46.188" v="13808" actId="2711"/>
          <ac:graphicFrameMkLst>
            <pc:docMk/>
            <pc:sldMk cId="2523540417" sldId="303"/>
            <ac:graphicFrameMk id="13" creationId="{7AA90650-404E-42D9-9983-7A519916C37D}"/>
          </ac:graphicFrameMkLst>
        </pc:graphicFrameChg>
      </pc:sldChg>
      <pc:sldChg chg="addSp delSp modSp add mod setBg">
        <pc:chgData name="Richard Bellis" userId="72f15915-c201-487c-b5c0-0ca2a4a3eefb" providerId="ADAL" clId="{99CEEE9C-F953-4490-839C-E4BDADE744C7}" dt="2020-02-27T12:05:13.644" v="13751" actId="2711"/>
        <pc:sldMkLst>
          <pc:docMk/>
          <pc:sldMk cId="119853721" sldId="304"/>
        </pc:sldMkLst>
        <pc:spChg chg="mod">
          <ac:chgData name="Richard Bellis" userId="72f15915-c201-487c-b5c0-0ca2a4a3eefb" providerId="ADAL" clId="{99CEEE9C-F953-4490-839C-E4BDADE744C7}" dt="2020-02-27T12:04:49.803" v="13746" actId="2711"/>
          <ac:spMkLst>
            <pc:docMk/>
            <pc:sldMk cId="119853721" sldId="304"/>
            <ac:spMk id="2" creationId="{5BD17659-8B0E-475C-987F-7B07FAD76B1D}"/>
          </ac:spMkLst>
        </pc:spChg>
        <pc:spChg chg="add del mod">
          <ac:chgData name="Richard Bellis" userId="72f15915-c201-487c-b5c0-0ca2a4a3eefb" providerId="ADAL" clId="{99CEEE9C-F953-4490-839C-E4BDADE744C7}" dt="2020-02-27T12:04:43.055" v="13745" actId="26606"/>
          <ac:spMkLst>
            <pc:docMk/>
            <pc:sldMk cId="119853721" sldId="304"/>
            <ac:spMk id="3" creationId="{99FA6A27-47BB-4917-B622-23CD12669E52}"/>
          </ac:spMkLst>
        </pc:spChg>
        <pc:spChg chg="add">
          <ac:chgData name="Richard Bellis" userId="72f15915-c201-487c-b5c0-0ca2a4a3eefb" providerId="ADAL" clId="{99CEEE9C-F953-4490-839C-E4BDADE744C7}" dt="2020-02-27T12:04:43.055" v="13745" actId="26606"/>
          <ac:spMkLst>
            <pc:docMk/>
            <pc:sldMk cId="119853721" sldId="304"/>
            <ac:spMk id="10" creationId="{46C2E80F-49A6-4372-B103-219D417A55ED}"/>
          </ac:spMkLst>
        </pc:spChg>
        <pc:graphicFrameChg chg="add del">
          <ac:chgData name="Richard Bellis" userId="72f15915-c201-487c-b5c0-0ca2a4a3eefb" providerId="ADAL" clId="{99CEEE9C-F953-4490-839C-E4BDADE744C7}" dt="2020-02-27T12:04:43.033" v="13744" actId="26606"/>
          <ac:graphicFrameMkLst>
            <pc:docMk/>
            <pc:sldMk cId="119853721" sldId="304"/>
            <ac:graphicFrameMk id="5" creationId="{19AB310B-9640-4F71-A370-82FEA5A8F37B}"/>
          </ac:graphicFrameMkLst>
        </pc:graphicFrameChg>
        <pc:graphicFrameChg chg="add mod">
          <ac:chgData name="Richard Bellis" userId="72f15915-c201-487c-b5c0-0ca2a4a3eefb" providerId="ADAL" clId="{99CEEE9C-F953-4490-839C-E4BDADE744C7}" dt="2020-02-27T12:05:13.644" v="13751" actId="2711"/>
          <ac:graphicFrameMkLst>
            <pc:docMk/>
            <pc:sldMk cId="119853721" sldId="304"/>
            <ac:graphicFrameMk id="7" creationId="{3713CA86-286B-4CFF-864A-206170B50A3A}"/>
          </ac:graphicFrameMkLst>
        </pc:graphicFrameChg>
      </pc:sldChg>
      <pc:sldChg chg="addSp modSp add mod setBg">
        <pc:chgData name="Richard Bellis" userId="72f15915-c201-487c-b5c0-0ca2a4a3eefb" providerId="ADAL" clId="{99CEEE9C-F953-4490-839C-E4BDADE744C7}" dt="2020-02-27T13:01:30.121" v="14513" actId="2711"/>
        <pc:sldMkLst>
          <pc:docMk/>
          <pc:sldMk cId="3366214919" sldId="305"/>
        </pc:sldMkLst>
        <pc:spChg chg="mod">
          <ac:chgData name="Richard Bellis" userId="72f15915-c201-487c-b5c0-0ca2a4a3eefb" providerId="ADAL" clId="{99CEEE9C-F953-4490-839C-E4BDADE744C7}" dt="2020-02-27T13:01:30.121" v="14513" actId="2711"/>
          <ac:spMkLst>
            <pc:docMk/>
            <pc:sldMk cId="3366214919" sldId="305"/>
            <ac:spMk id="2" creationId="{BBFB5FD3-8761-42D7-8428-C92CB96E4F72}"/>
          </ac:spMkLst>
        </pc:spChg>
        <pc:spChg chg="mod">
          <ac:chgData name="Richard Bellis" userId="72f15915-c201-487c-b5c0-0ca2a4a3eefb" providerId="ADAL" clId="{99CEEE9C-F953-4490-839C-E4BDADE744C7}" dt="2020-02-27T13:01:26.278" v="14512" actId="27636"/>
          <ac:spMkLst>
            <pc:docMk/>
            <pc:sldMk cId="3366214919" sldId="305"/>
            <ac:spMk id="3" creationId="{6853FF8C-0B57-4612-BF89-14BC4696CC59}"/>
          </ac:spMkLst>
        </pc:spChg>
        <pc:spChg chg="add">
          <ac:chgData name="Richard Bellis" userId="72f15915-c201-487c-b5c0-0ca2a4a3eefb" providerId="ADAL" clId="{99CEEE9C-F953-4490-839C-E4BDADE744C7}" dt="2020-02-27T13:01:19.764" v="14510" actId="26606"/>
          <ac:spMkLst>
            <pc:docMk/>
            <pc:sldMk cId="3366214919" sldId="305"/>
            <ac:spMk id="8" creationId="{8D70B121-56F4-4848-B38B-182089D909FA}"/>
          </ac:spMkLst>
        </pc:spChg>
        <pc:cxnChg chg="add">
          <ac:chgData name="Richard Bellis" userId="72f15915-c201-487c-b5c0-0ca2a4a3eefb" providerId="ADAL" clId="{99CEEE9C-F953-4490-839C-E4BDADE744C7}" dt="2020-02-27T13:01:19.764" v="14510" actId="26606"/>
          <ac:cxnSpMkLst>
            <pc:docMk/>
            <pc:sldMk cId="3366214919" sldId="305"/>
            <ac:cxnSpMk id="10" creationId="{2D72A2C9-F3CA-4216-8BAD-FA4C970C3C4E}"/>
          </ac:cxnSpMkLst>
        </pc:cxnChg>
      </pc:sldChg>
    </pc:docChg>
  </pc:docChgLst>
  <pc:docChgLst>
    <pc:chgData name="Richard Bellis" userId="72f15915-c201-487c-b5c0-0ca2a4a3eefb" providerId="ADAL" clId="{3CAD9716-46AE-4D56-9A30-08D4ADAAD63E}"/>
    <pc:docChg chg="custSel mod addSld modSld">
      <pc:chgData name="Richard Bellis" userId="72f15915-c201-487c-b5c0-0ca2a4a3eefb" providerId="ADAL" clId="{3CAD9716-46AE-4D56-9A30-08D4ADAAD63E}" dt="2020-02-10T18:32:25.609" v="570" actId="20577"/>
      <pc:docMkLst>
        <pc:docMk/>
      </pc:docMkLst>
      <pc:sldChg chg="addSp modSp mod setBg">
        <pc:chgData name="Richard Bellis" userId="72f15915-c201-487c-b5c0-0ca2a4a3eefb" providerId="ADAL" clId="{3CAD9716-46AE-4D56-9A30-08D4ADAAD63E}" dt="2020-02-10T18:31:22.800" v="393" actId="20577"/>
        <pc:sldMkLst>
          <pc:docMk/>
          <pc:sldMk cId="3552499118" sldId="274"/>
        </pc:sldMkLst>
        <pc:spChg chg="mod">
          <ac:chgData name="Richard Bellis" userId="72f15915-c201-487c-b5c0-0ca2a4a3eefb" providerId="ADAL" clId="{3CAD9716-46AE-4D56-9A30-08D4ADAAD63E}" dt="2020-02-10T18:27:34.835" v="13" actId="2711"/>
          <ac:spMkLst>
            <pc:docMk/>
            <pc:sldMk cId="3552499118" sldId="274"/>
            <ac:spMk id="2" creationId="{A6F20117-5A6A-4A3F-9011-7D3868BADF1A}"/>
          </ac:spMkLst>
        </pc:spChg>
        <pc:spChg chg="mod">
          <ac:chgData name="Richard Bellis" userId="72f15915-c201-487c-b5c0-0ca2a4a3eefb" providerId="ADAL" clId="{3CAD9716-46AE-4D56-9A30-08D4ADAAD63E}" dt="2020-02-10T18:31:22.800" v="393" actId="20577"/>
          <ac:spMkLst>
            <pc:docMk/>
            <pc:sldMk cId="3552499118" sldId="274"/>
            <ac:spMk id="3" creationId="{B3E2B231-56EC-4BD6-BF5E-F7ECBE0990CF}"/>
          </ac:spMkLst>
        </pc:spChg>
        <pc:picChg chg="add mod">
          <ac:chgData name="Richard Bellis" userId="72f15915-c201-487c-b5c0-0ca2a4a3eefb" providerId="ADAL" clId="{3CAD9716-46AE-4D56-9A30-08D4ADAAD63E}" dt="2020-02-10T18:27:21.901" v="1" actId="26606"/>
          <ac:picMkLst>
            <pc:docMk/>
            <pc:sldMk cId="3552499118" sldId="274"/>
            <ac:picMk id="4" creationId="{6C9259E3-DB92-4E37-AE64-50273C95761F}"/>
          </ac:picMkLst>
        </pc:picChg>
      </pc:sldChg>
      <pc:sldChg chg="modSp add">
        <pc:chgData name="Richard Bellis" userId="72f15915-c201-487c-b5c0-0ca2a4a3eefb" providerId="ADAL" clId="{3CAD9716-46AE-4D56-9A30-08D4ADAAD63E}" dt="2020-02-10T18:32:25.609" v="570" actId="20577"/>
        <pc:sldMkLst>
          <pc:docMk/>
          <pc:sldMk cId="1429541365" sldId="278"/>
        </pc:sldMkLst>
        <pc:spChg chg="mod">
          <ac:chgData name="Richard Bellis" userId="72f15915-c201-487c-b5c0-0ca2a4a3eefb" providerId="ADAL" clId="{3CAD9716-46AE-4D56-9A30-08D4ADAAD63E}" dt="2020-02-10T18:31:47.321" v="409" actId="20577"/>
          <ac:spMkLst>
            <pc:docMk/>
            <pc:sldMk cId="1429541365" sldId="278"/>
            <ac:spMk id="2" creationId="{29392F18-076A-4134-81AA-225F36FA752F}"/>
          </ac:spMkLst>
        </pc:spChg>
        <pc:spChg chg="mod">
          <ac:chgData name="Richard Bellis" userId="72f15915-c201-487c-b5c0-0ca2a4a3eefb" providerId="ADAL" clId="{3CAD9716-46AE-4D56-9A30-08D4ADAAD63E}" dt="2020-02-10T18:32:25.609" v="570" actId="20577"/>
          <ac:spMkLst>
            <pc:docMk/>
            <pc:sldMk cId="1429541365" sldId="278"/>
            <ac:spMk id="3" creationId="{82780E54-C84A-408C-82EE-10F6D7D43455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6.svg"/><Relationship Id="rId1" Type="http://schemas.openxmlformats.org/officeDocument/2006/relationships/image" Target="../media/image19.png"/><Relationship Id="rId6" Type="http://schemas.openxmlformats.org/officeDocument/2006/relationships/image" Target="../media/image20.svg"/><Relationship Id="rId5" Type="http://schemas.openxmlformats.org/officeDocument/2006/relationships/image" Target="../media/image21.png"/><Relationship Id="rId4" Type="http://schemas.openxmlformats.org/officeDocument/2006/relationships/image" Target="../media/image1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4.svg"/><Relationship Id="rId2" Type="http://schemas.openxmlformats.org/officeDocument/2006/relationships/image" Target="../media/image16.svg"/><Relationship Id="rId1" Type="http://schemas.openxmlformats.org/officeDocument/2006/relationships/image" Target="../media/image23.png"/><Relationship Id="rId6" Type="http://schemas.openxmlformats.org/officeDocument/2006/relationships/image" Target="../media/image22.sv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32.svg"/><Relationship Id="rId4" Type="http://schemas.openxmlformats.org/officeDocument/2006/relationships/image" Target="../media/image28.svg"/><Relationship Id="rId9" Type="http://schemas.openxmlformats.org/officeDocument/2006/relationships/image" Target="../media/image27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43.svg"/><Relationship Id="rId1" Type="http://schemas.openxmlformats.org/officeDocument/2006/relationships/image" Target="../media/image32.png"/><Relationship Id="rId6" Type="http://schemas.openxmlformats.org/officeDocument/2006/relationships/image" Target="../media/image47.svg"/><Relationship Id="rId5" Type="http://schemas.openxmlformats.org/officeDocument/2006/relationships/image" Target="../media/image34.png"/><Relationship Id="rId4" Type="http://schemas.openxmlformats.org/officeDocument/2006/relationships/image" Target="../media/image4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A6D1B4-06C6-4B47-8F40-F811C1335C4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CC40A47C-FEFF-4B63-8885-42558EF42FE0}">
      <dgm:prSet custT="1"/>
      <dgm:spPr/>
      <dgm:t>
        <a:bodyPr/>
        <a:lstStyle/>
        <a:p>
          <a:r>
            <a:rPr lang="it-IT" sz="1800" dirty="0" smtClean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În secolul al XX-lea, psihanaliza a oferit o nouă înțelegere și abordare a isteriei</a:t>
          </a:r>
          <a:endParaRPr lang="en-US" sz="18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8AAB0150-2E9C-4A46-86C1-893DA156F19C}" type="parTrans" cxnId="{2F627295-118D-41D3-94FF-C39C96995BCB}">
      <dgm:prSet/>
      <dgm:spPr/>
      <dgm:t>
        <a:bodyPr/>
        <a:lstStyle/>
        <a:p>
          <a:endParaRPr lang="en-US"/>
        </a:p>
      </dgm:t>
    </dgm:pt>
    <dgm:pt modelId="{A723712C-DA9C-4407-ABE1-F172309176CD}" type="sibTrans" cxnId="{2F627295-118D-41D3-94FF-C39C96995BCB}">
      <dgm:prSet/>
      <dgm:spPr/>
      <dgm:t>
        <a:bodyPr/>
        <a:lstStyle/>
        <a:p>
          <a:endParaRPr lang="en-US"/>
        </a:p>
      </dgm:t>
    </dgm:pt>
    <dgm:pt modelId="{228EFCB6-62EF-443F-B8B5-069EEA5EC3D1}">
      <dgm:prSet custT="1"/>
      <dgm:spPr/>
      <dgm:t>
        <a:bodyPr/>
        <a:lstStyle/>
        <a:p>
          <a:r>
            <a:rPr lang="vi-VN" sz="18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„Cura </a:t>
          </a:r>
          <a:r>
            <a:rPr lang="ro-MO" sz="18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de </a:t>
          </a:r>
          <a:r>
            <a:rPr lang="vi-VN" sz="18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vorbit” a fost dezvoltată de Sigmund Freud (1856-1939), mentorul său Josef Breurer (1842-1925) și pacientul lor „Anna O” (1859-1936)</a:t>
          </a:r>
          <a:endParaRPr lang="en-US" sz="1800" dirty="0">
            <a:solidFill>
              <a:schemeClr val="tx1"/>
            </a:solidFill>
            <a:latin typeface="Calibri" panose="020F050202020403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66A6149C-A563-4A0F-95CE-3F1293593B0D}" type="parTrans" cxnId="{7A3ADCBE-560E-4AB0-AC65-6AEC39831580}">
      <dgm:prSet/>
      <dgm:spPr/>
      <dgm:t>
        <a:bodyPr/>
        <a:lstStyle/>
        <a:p>
          <a:endParaRPr lang="en-US"/>
        </a:p>
      </dgm:t>
    </dgm:pt>
    <dgm:pt modelId="{75C8028A-C1F7-45EB-9614-068887F79ACC}" type="sibTrans" cxnId="{7A3ADCBE-560E-4AB0-AC65-6AEC39831580}">
      <dgm:prSet/>
      <dgm:spPr/>
      <dgm:t>
        <a:bodyPr/>
        <a:lstStyle/>
        <a:p>
          <a:endParaRPr lang="en-US"/>
        </a:p>
      </dgm:t>
    </dgm:pt>
    <dgm:pt modelId="{9FB03B68-6831-4AFB-AAD4-C52E0D19BB81}">
      <dgm:prSet custT="1"/>
      <dgm:spPr/>
      <dgm:t>
        <a:bodyPr/>
        <a:lstStyle/>
        <a:p>
          <a:r>
            <a:rPr lang="vi-VN" sz="18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Dacă </a:t>
          </a:r>
          <a:r>
            <a:rPr lang="ro-MO" sz="18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se vorbește</a:t>
          </a:r>
          <a:r>
            <a:rPr lang="vi-VN" sz="18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 despre apariția simptomelor</a:t>
          </a:r>
          <a:r>
            <a:rPr lang="ro-MO" sz="18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 până se ajunge </a:t>
          </a:r>
          <a:r>
            <a:rPr lang="vi-VN" sz="18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la un eveniment traumatic, s-ar declanșa </a:t>
          </a:r>
          <a:r>
            <a:rPr lang="ro-MO" sz="18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un fenomen de catharsis </a:t>
          </a:r>
          <a:r>
            <a:rPr lang="vi-VN" sz="18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care ar face ca simptomele să dispară.</a:t>
          </a:r>
          <a:endParaRPr lang="en-US" sz="1800" dirty="0">
            <a:solidFill>
              <a:schemeClr val="tx1"/>
            </a:solidFill>
            <a:latin typeface="Calibri" panose="020F050202020403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EA8993C6-D41B-4EC1-B7BB-DAFD84F786B1}" type="parTrans" cxnId="{63978ADE-32E1-47DD-9B76-EA9FFE416019}">
      <dgm:prSet/>
      <dgm:spPr/>
      <dgm:t>
        <a:bodyPr/>
        <a:lstStyle/>
        <a:p>
          <a:endParaRPr lang="en-US"/>
        </a:p>
      </dgm:t>
    </dgm:pt>
    <dgm:pt modelId="{3083951F-CF53-4FF7-9835-982826998D3C}" type="sibTrans" cxnId="{63978ADE-32E1-47DD-9B76-EA9FFE416019}">
      <dgm:prSet/>
      <dgm:spPr/>
      <dgm:t>
        <a:bodyPr/>
        <a:lstStyle/>
        <a:p>
          <a:endParaRPr lang="en-US"/>
        </a:p>
      </dgm:t>
    </dgm:pt>
    <dgm:pt modelId="{11062F64-B178-4850-B801-589E4FF07C1E}">
      <dgm:prSet custT="1"/>
      <dgm:spPr/>
      <dgm:t>
        <a:bodyPr/>
        <a:lstStyle/>
        <a:p>
          <a:r>
            <a:rPr lang="vi-VN" sz="18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Freud a susținut că simptomele erau expresii somatice ale suferinței psihologice, adesea de natură sexuală</a:t>
          </a:r>
          <a:endParaRPr lang="en-US" sz="1800" dirty="0">
            <a:solidFill>
              <a:schemeClr val="tx1"/>
            </a:solidFill>
            <a:latin typeface="Calibri" panose="020F050202020403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43F52315-DA35-4D4E-B401-FE26106A6A41}" type="parTrans" cxnId="{0C70589F-5BAB-4C2A-BBBC-539DDE9689A3}">
      <dgm:prSet/>
      <dgm:spPr/>
      <dgm:t>
        <a:bodyPr/>
        <a:lstStyle/>
        <a:p>
          <a:endParaRPr lang="en-US"/>
        </a:p>
      </dgm:t>
    </dgm:pt>
    <dgm:pt modelId="{509BDEF3-3702-43F8-A23D-DB029E99E167}" type="sibTrans" cxnId="{0C70589F-5BAB-4C2A-BBBC-539DDE9689A3}">
      <dgm:prSet/>
      <dgm:spPr/>
      <dgm:t>
        <a:bodyPr/>
        <a:lstStyle/>
        <a:p>
          <a:endParaRPr lang="en-US"/>
        </a:p>
      </dgm:t>
    </dgm:pt>
    <dgm:pt modelId="{38539F77-AA89-45FF-BBE4-AEE4793934C7}" type="pres">
      <dgm:prSet presAssocID="{39A6D1B4-06C6-4B47-8F40-F811C1335C4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F8EF432-CBDD-4421-B1FC-F4751D6C759E}" type="pres">
      <dgm:prSet presAssocID="{39A6D1B4-06C6-4B47-8F40-F811C1335C48}" presName="container" presStyleCnt="0">
        <dgm:presLayoutVars>
          <dgm:dir/>
          <dgm:resizeHandles val="exact"/>
        </dgm:presLayoutVars>
      </dgm:prSet>
      <dgm:spPr/>
    </dgm:pt>
    <dgm:pt modelId="{D3F5CC45-E515-4A0C-81A3-E7B324CFDCDC}" type="pres">
      <dgm:prSet presAssocID="{CC40A47C-FEFF-4B63-8885-42558EF42FE0}" presName="compNode" presStyleCnt="0"/>
      <dgm:spPr/>
    </dgm:pt>
    <dgm:pt modelId="{F363E9E2-DF60-4742-B1A2-F0970A8ACFD3}" type="pres">
      <dgm:prSet presAssocID="{CC40A47C-FEFF-4B63-8885-42558EF42FE0}" presName="iconBgRect" presStyleLbl="bgShp" presStyleIdx="0" presStyleCnt="4"/>
      <dgm:spPr/>
    </dgm:pt>
    <dgm:pt modelId="{F1C5AFED-01F6-4581-BECE-C12782589531}" type="pres">
      <dgm:prSet presAssocID="{CC40A47C-FEFF-4B63-8885-42558EF42FE0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1A2D4566-7189-404E-B8A5-4C24981EB0F4}" type="pres">
      <dgm:prSet presAssocID="{CC40A47C-FEFF-4B63-8885-42558EF42FE0}" presName="spaceRect" presStyleCnt="0"/>
      <dgm:spPr/>
    </dgm:pt>
    <dgm:pt modelId="{AE4283E4-E026-4EA5-B754-BB781A984B55}" type="pres">
      <dgm:prSet presAssocID="{CC40A47C-FEFF-4B63-8885-42558EF42FE0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CB14BAA7-F909-475D-BBDE-FC615DBCDB74}" type="pres">
      <dgm:prSet presAssocID="{A723712C-DA9C-4407-ABE1-F172309176CD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6C7632C-D50A-4ADA-B50B-754810C18AC7}" type="pres">
      <dgm:prSet presAssocID="{228EFCB6-62EF-443F-B8B5-069EEA5EC3D1}" presName="compNode" presStyleCnt="0"/>
      <dgm:spPr/>
    </dgm:pt>
    <dgm:pt modelId="{3F9FCDEC-EC12-47EA-A863-00BEBD3717D0}" type="pres">
      <dgm:prSet presAssocID="{228EFCB6-62EF-443F-B8B5-069EEA5EC3D1}" presName="iconBgRect" presStyleLbl="bgShp" presStyleIdx="1" presStyleCnt="4"/>
      <dgm:spPr/>
    </dgm:pt>
    <dgm:pt modelId="{F21EF1D6-87EC-48B0-A2DE-15F4A543F0EE}" type="pres">
      <dgm:prSet presAssocID="{228EFCB6-62EF-443F-B8B5-069EEA5EC3D1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8245AD5A-766A-4793-978D-ACB5E7026AE5}" type="pres">
      <dgm:prSet presAssocID="{228EFCB6-62EF-443F-B8B5-069EEA5EC3D1}" presName="spaceRect" presStyleCnt="0"/>
      <dgm:spPr/>
    </dgm:pt>
    <dgm:pt modelId="{79FB71B7-C74A-42B4-B132-9269B5CE916B}" type="pres">
      <dgm:prSet presAssocID="{228EFCB6-62EF-443F-B8B5-069EEA5EC3D1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79A3A03A-6483-4B7B-B16D-F9C2549C451E}" type="pres">
      <dgm:prSet presAssocID="{75C8028A-C1F7-45EB-9614-068887F79ACC}" presName="sibTrans" presStyleLbl="sibTrans2D1" presStyleIdx="0" presStyleCnt="0"/>
      <dgm:spPr/>
      <dgm:t>
        <a:bodyPr/>
        <a:lstStyle/>
        <a:p>
          <a:endParaRPr lang="en-GB"/>
        </a:p>
      </dgm:t>
    </dgm:pt>
    <dgm:pt modelId="{05F803B2-E27F-467B-B1B1-FFA259128450}" type="pres">
      <dgm:prSet presAssocID="{9FB03B68-6831-4AFB-AAD4-C52E0D19BB81}" presName="compNode" presStyleCnt="0"/>
      <dgm:spPr/>
    </dgm:pt>
    <dgm:pt modelId="{DFB02B4A-0BC4-4591-B64C-E634A9F870BD}" type="pres">
      <dgm:prSet presAssocID="{9FB03B68-6831-4AFB-AAD4-C52E0D19BB81}" presName="iconBgRect" presStyleLbl="bgShp" presStyleIdx="2" presStyleCnt="4"/>
      <dgm:spPr/>
    </dgm:pt>
    <dgm:pt modelId="{0C4583F6-607D-4170-9272-4A290DB5B48B}" type="pres">
      <dgm:prSet presAssocID="{9FB03B68-6831-4AFB-AAD4-C52E0D19BB81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160EC4F2-4A88-4B30-B36A-7D4D4262BC62}" type="pres">
      <dgm:prSet presAssocID="{9FB03B68-6831-4AFB-AAD4-C52E0D19BB81}" presName="spaceRect" presStyleCnt="0"/>
      <dgm:spPr/>
    </dgm:pt>
    <dgm:pt modelId="{3A8B50E5-8BFF-4569-BBC3-6E9A30E60D50}" type="pres">
      <dgm:prSet presAssocID="{9FB03B68-6831-4AFB-AAD4-C52E0D19BB81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A39E9AC5-074B-4B09-B36E-11D9DFB39C33}" type="pres">
      <dgm:prSet presAssocID="{3083951F-CF53-4FF7-9835-982826998D3C}" presName="sibTrans" presStyleLbl="sibTrans2D1" presStyleIdx="0" presStyleCnt="0"/>
      <dgm:spPr/>
      <dgm:t>
        <a:bodyPr/>
        <a:lstStyle/>
        <a:p>
          <a:endParaRPr lang="en-GB"/>
        </a:p>
      </dgm:t>
    </dgm:pt>
    <dgm:pt modelId="{6F4347F7-FAAE-4B61-ABE5-C115565A0AC0}" type="pres">
      <dgm:prSet presAssocID="{11062F64-B178-4850-B801-589E4FF07C1E}" presName="compNode" presStyleCnt="0"/>
      <dgm:spPr/>
    </dgm:pt>
    <dgm:pt modelId="{712AD0D9-01F7-4E01-8FCB-D4DFD3F82033}" type="pres">
      <dgm:prSet presAssocID="{11062F64-B178-4850-B801-589E4FF07C1E}" presName="iconBgRect" presStyleLbl="bgShp" presStyleIdx="3" presStyleCnt="4"/>
      <dgm:spPr/>
    </dgm:pt>
    <dgm:pt modelId="{B49C9CE6-3171-4FCF-A97A-EE955757F29D}" type="pres">
      <dgm:prSet presAssocID="{11062F64-B178-4850-B801-589E4FF07C1E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32D0FEF6-6988-45D8-936B-4BF0A7338923}" type="pres">
      <dgm:prSet presAssocID="{11062F64-B178-4850-B801-589E4FF07C1E}" presName="spaceRect" presStyleCnt="0"/>
      <dgm:spPr/>
    </dgm:pt>
    <dgm:pt modelId="{0F40820D-9D54-492F-9AE2-82369425D945}" type="pres">
      <dgm:prSet presAssocID="{11062F64-B178-4850-B801-589E4FF07C1E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55988FF-DF9A-4D25-98CA-6833C4A7ADB7}" type="presOf" srcId="{A723712C-DA9C-4407-ABE1-F172309176CD}" destId="{CB14BAA7-F909-475D-BBDE-FC615DBCDB74}" srcOrd="0" destOrd="0" presId="urn:microsoft.com/office/officeart/2018/2/layout/IconCircleList"/>
    <dgm:cxn modelId="{63978ADE-32E1-47DD-9B76-EA9FFE416019}" srcId="{39A6D1B4-06C6-4B47-8F40-F811C1335C48}" destId="{9FB03B68-6831-4AFB-AAD4-C52E0D19BB81}" srcOrd="2" destOrd="0" parTransId="{EA8993C6-D41B-4EC1-B7BB-DAFD84F786B1}" sibTransId="{3083951F-CF53-4FF7-9835-982826998D3C}"/>
    <dgm:cxn modelId="{646FFDEE-E3E2-4A08-9CED-AAA11386792E}" type="presOf" srcId="{228EFCB6-62EF-443F-B8B5-069EEA5EC3D1}" destId="{79FB71B7-C74A-42B4-B132-9269B5CE916B}" srcOrd="0" destOrd="0" presId="urn:microsoft.com/office/officeart/2018/2/layout/IconCircleList"/>
    <dgm:cxn modelId="{E7FA65D4-C5CE-4EF4-B0D6-42B38CC35E7B}" type="presOf" srcId="{39A6D1B4-06C6-4B47-8F40-F811C1335C48}" destId="{38539F77-AA89-45FF-BBE4-AEE4793934C7}" srcOrd="0" destOrd="0" presId="urn:microsoft.com/office/officeart/2018/2/layout/IconCircleList"/>
    <dgm:cxn modelId="{2F627295-118D-41D3-94FF-C39C96995BCB}" srcId="{39A6D1B4-06C6-4B47-8F40-F811C1335C48}" destId="{CC40A47C-FEFF-4B63-8885-42558EF42FE0}" srcOrd="0" destOrd="0" parTransId="{8AAB0150-2E9C-4A46-86C1-893DA156F19C}" sibTransId="{A723712C-DA9C-4407-ABE1-F172309176CD}"/>
    <dgm:cxn modelId="{DA05CFE8-941B-4E1D-8E4A-B598ECF70578}" type="presOf" srcId="{9FB03B68-6831-4AFB-AAD4-C52E0D19BB81}" destId="{3A8B50E5-8BFF-4569-BBC3-6E9A30E60D50}" srcOrd="0" destOrd="0" presId="urn:microsoft.com/office/officeart/2018/2/layout/IconCircleList"/>
    <dgm:cxn modelId="{297F1D50-1EC4-47C3-9748-54574B92E02D}" type="presOf" srcId="{11062F64-B178-4850-B801-589E4FF07C1E}" destId="{0F40820D-9D54-492F-9AE2-82369425D945}" srcOrd="0" destOrd="0" presId="urn:microsoft.com/office/officeart/2018/2/layout/IconCircleList"/>
    <dgm:cxn modelId="{CA914E13-563D-4FE2-800A-447D6F51FF26}" type="presOf" srcId="{CC40A47C-FEFF-4B63-8885-42558EF42FE0}" destId="{AE4283E4-E026-4EA5-B754-BB781A984B55}" srcOrd="0" destOrd="0" presId="urn:microsoft.com/office/officeart/2018/2/layout/IconCircleList"/>
    <dgm:cxn modelId="{0C70589F-5BAB-4C2A-BBBC-539DDE9689A3}" srcId="{39A6D1B4-06C6-4B47-8F40-F811C1335C48}" destId="{11062F64-B178-4850-B801-589E4FF07C1E}" srcOrd="3" destOrd="0" parTransId="{43F52315-DA35-4D4E-B401-FE26106A6A41}" sibTransId="{509BDEF3-3702-43F8-A23D-DB029E99E167}"/>
    <dgm:cxn modelId="{AA4939E4-BCEA-4513-8521-0F677D32D1B5}" type="presOf" srcId="{75C8028A-C1F7-45EB-9614-068887F79ACC}" destId="{79A3A03A-6483-4B7B-B16D-F9C2549C451E}" srcOrd="0" destOrd="0" presId="urn:microsoft.com/office/officeart/2018/2/layout/IconCircleList"/>
    <dgm:cxn modelId="{7A3ADCBE-560E-4AB0-AC65-6AEC39831580}" srcId="{39A6D1B4-06C6-4B47-8F40-F811C1335C48}" destId="{228EFCB6-62EF-443F-B8B5-069EEA5EC3D1}" srcOrd="1" destOrd="0" parTransId="{66A6149C-A563-4A0F-95CE-3F1293593B0D}" sibTransId="{75C8028A-C1F7-45EB-9614-068887F79ACC}"/>
    <dgm:cxn modelId="{61144E78-0117-4CE3-B5F4-B1B5E7A60DFA}" type="presOf" srcId="{3083951F-CF53-4FF7-9835-982826998D3C}" destId="{A39E9AC5-074B-4B09-B36E-11D9DFB39C33}" srcOrd="0" destOrd="0" presId="urn:microsoft.com/office/officeart/2018/2/layout/IconCircleList"/>
    <dgm:cxn modelId="{270260B2-6A50-4575-A7C1-EC9BBE507DB9}" type="presParOf" srcId="{38539F77-AA89-45FF-BBE4-AEE4793934C7}" destId="{8F8EF432-CBDD-4421-B1FC-F4751D6C759E}" srcOrd="0" destOrd="0" presId="urn:microsoft.com/office/officeart/2018/2/layout/IconCircleList"/>
    <dgm:cxn modelId="{51347481-3B28-4D72-A7D3-E0E902600B1A}" type="presParOf" srcId="{8F8EF432-CBDD-4421-B1FC-F4751D6C759E}" destId="{D3F5CC45-E515-4A0C-81A3-E7B324CFDCDC}" srcOrd="0" destOrd="0" presId="urn:microsoft.com/office/officeart/2018/2/layout/IconCircleList"/>
    <dgm:cxn modelId="{F60D0982-5184-49A5-8808-33CEA467FB93}" type="presParOf" srcId="{D3F5CC45-E515-4A0C-81A3-E7B324CFDCDC}" destId="{F363E9E2-DF60-4742-B1A2-F0970A8ACFD3}" srcOrd="0" destOrd="0" presId="urn:microsoft.com/office/officeart/2018/2/layout/IconCircleList"/>
    <dgm:cxn modelId="{1F9D86C9-63F5-4397-B710-3144975F21AC}" type="presParOf" srcId="{D3F5CC45-E515-4A0C-81A3-E7B324CFDCDC}" destId="{F1C5AFED-01F6-4581-BECE-C12782589531}" srcOrd="1" destOrd="0" presId="urn:microsoft.com/office/officeart/2018/2/layout/IconCircleList"/>
    <dgm:cxn modelId="{377CAAA0-3CBD-4226-AAB4-537FE5C46027}" type="presParOf" srcId="{D3F5CC45-E515-4A0C-81A3-E7B324CFDCDC}" destId="{1A2D4566-7189-404E-B8A5-4C24981EB0F4}" srcOrd="2" destOrd="0" presId="urn:microsoft.com/office/officeart/2018/2/layout/IconCircleList"/>
    <dgm:cxn modelId="{AEC5BBD1-742A-458B-8CF9-8FA19A41DFEC}" type="presParOf" srcId="{D3F5CC45-E515-4A0C-81A3-E7B324CFDCDC}" destId="{AE4283E4-E026-4EA5-B754-BB781A984B55}" srcOrd="3" destOrd="0" presId="urn:microsoft.com/office/officeart/2018/2/layout/IconCircleList"/>
    <dgm:cxn modelId="{151D0246-2345-41FD-92F6-54703B2DC18B}" type="presParOf" srcId="{8F8EF432-CBDD-4421-B1FC-F4751D6C759E}" destId="{CB14BAA7-F909-475D-BBDE-FC615DBCDB74}" srcOrd="1" destOrd="0" presId="urn:microsoft.com/office/officeart/2018/2/layout/IconCircleList"/>
    <dgm:cxn modelId="{AAEC1E7B-77C2-48AB-A244-E2B82323A217}" type="presParOf" srcId="{8F8EF432-CBDD-4421-B1FC-F4751D6C759E}" destId="{16C7632C-D50A-4ADA-B50B-754810C18AC7}" srcOrd="2" destOrd="0" presId="urn:microsoft.com/office/officeart/2018/2/layout/IconCircleList"/>
    <dgm:cxn modelId="{79704713-9088-4B80-9005-00AB4FDE9F5B}" type="presParOf" srcId="{16C7632C-D50A-4ADA-B50B-754810C18AC7}" destId="{3F9FCDEC-EC12-47EA-A863-00BEBD3717D0}" srcOrd="0" destOrd="0" presId="urn:microsoft.com/office/officeart/2018/2/layout/IconCircleList"/>
    <dgm:cxn modelId="{491063E0-7451-4A26-A9FD-AA5E3392EF6A}" type="presParOf" srcId="{16C7632C-D50A-4ADA-B50B-754810C18AC7}" destId="{F21EF1D6-87EC-48B0-A2DE-15F4A543F0EE}" srcOrd="1" destOrd="0" presId="urn:microsoft.com/office/officeart/2018/2/layout/IconCircleList"/>
    <dgm:cxn modelId="{1A2A0A21-084A-4BED-9138-9920E836C09C}" type="presParOf" srcId="{16C7632C-D50A-4ADA-B50B-754810C18AC7}" destId="{8245AD5A-766A-4793-978D-ACB5E7026AE5}" srcOrd="2" destOrd="0" presId="urn:microsoft.com/office/officeart/2018/2/layout/IconCircleList"/>
    <dgm:cxn modelId="{53E5D43F-383B-44C8-B239-EA9825C52E54}" type="presParOf" srcId="{16C7632C-D50A-4ADA-B50B-754810C18AC7}" destId="{79FB71B7-C74A-42B4-B132-9269B5CE916B}" srcOrd="3" destOrd="0" presId="urn:microsoft.com/office/officeart/2018/2/layout/IconCircleList"/>
    <dgm:cxn modelId="{BCECCBE0-A3F5-4148-93F9-A054B54CFC39}" type="presParOf" srcId="{8F8EF432-CBDD-4421-B1FC-F4751D6C759E}" destId="{79A3A03A-6483-4B7B-B16D-F9C2549C451E}" srcOrd="3" destOrd="0" presId="urn:microsoft.com/office/officeart/2018/2/layout/IconCircleList"/>
    <dgm:cxn modelId="{A795670F-858F-44F5-9E73-D0C622C4E952}" type="presParOf" srcId="{8F8EF432-CBDD-4421-B1FC-F4751D6C759E}" destId="{05F803B2-E27F-467B-B1B1-FFA259128450}" srcOrd="4" destOrd="0" presId="urn:microsoft.com/office/officeart/2018/2/layout/IconCircleList"/>
    <dgm:cxn modelId="{BC6BFB73-D29D-49FC-9E45-E8FF6F8C369B}" type="presParOf" srcId="{05F803B2-E27F-467B-B1B1-FFA259128450}" destId="{DFB02B4A-0BC4-4591-B64C-E634A9F870BD}" srcOrd="0" destOrd="0" presId="urn:microsoft.com/office/officeart/2018/2/layout/IconCircleList"/>
    <dgm:cxn modelId="{EEE72AFF-5583-4BF8-9272-7687BA8FE4A9}" type="presParOf" srcId="{05F803B2-E27F-467B-B1B1-FFA259128450}" destId="{0C4583F6-607D-4170-9272-4A290DB5B48B}" srcOrd="1" destOrd="0" presId="urn:microsoft.com/office/officeart/2018/2/layout/IconCircleList"/>
    <dgm:cxn modelId="{9E33A4DB-8086-40B7-9E9A-D50A4508C130}" type="presParOf" srcId="{05F803B2-E27F-467B-B1B1-FFA259128450}" destId="{160EC4F2-4A88-4B30-B36A-7D4D4262BC62}" srcOrd="2" destOrd="0" presId="urn:microsoft.com/office/officeart/2018/2/layout/IconCircleList"/>
    <dgm:cxn modelId="{301BABFF-2511-4136-A5CC-7FD85B25A316}" type="presParOf" srcId="{05F803B2-E27F-467B-B1B1-FFA259128450}" destId="{3A8B50E5-8BFF-4569-BBC3-6E9A30E60D50}" srcOrd="3" destOrd="0" presId="urn:microsoft.com/office/officeart/2018/2/layout/IconCircleList"/>
    <dgm:cxn modelId="{9D8154AA-D428-4830-AD82-82559F65038C}" type="presParOf" srcId="{8F8EF432-CBDD-4421-B1FC-F4751D6C759E}" destId="{A39E9AC5-074B-4B09-B36E-11D9DFB39C33}" srcOrd="5" destOrd="0" presId="urn:microsoft.com/office/officeart/2018/2/layout/IconCircleList"/>
    <dgm:cxn modelId="{A7686ED1-677B-4FD1-ACDA-CA41FA3072B9}" type="presParOf" srcId="{8F8EF432-CBDD-4421-B1FC-F4751D6C759E}" destId="{6F4347F7-FAAE-4B61-ABE5-C115565A0AC0}" srcOrd="6" destOrd="0" presId="urn:microsoft.com/office/officeart/2018/2/layout/IconCircleList"/>
    <dgm:cxn modelId="{196F7E00-95E5-4B54-A699-B02B8B52BF77}" type="presParOf" srcId="{6F4347F7-FAAE-4B61-ABE5-C115565A0AC0}" destId="{712AD0D9-01F7-4E01-8FCB-D4DFD3F82033}" srcOrd="0" destOrd="0" presId="urn:microsoft.com/office/officeart/2018/2/layout/IconCircleList"/>
    <dgm:cxn modelId="{D0BF2CFD-9F4E-49CB-8E76-E8DD4873AEDE}" type="presParOf" srcId="{6F4347F7-FAAE-4B61-ABE5-C115565A0AC0}" destId="{B49C9CE6-3171-4FCF-A97A-EE955757F29D}" srcOrd="1" destOrd="0" presId="urn:microsoft.com/office/officeart/2018/2/layout/IconCircleList"/>
    <dgm:cxn modelId="{2C702D10-C8F0-4C4E-BAF3-88903483D50A}" type="presParOf" srcId="{6F4347F7-FAAE-4B61-ABE5-C115565A0AC0}" destId="{32D0FEF6-6988-45D8-936B-4BF0A7338923}" srcOrd="2" destOrd="0" presId="urn:microsoft.com/office/officeart/2018/2/layout/IconCircleList"/>
    <dgm:cxn modelId="{9C0781D6-2BFB-4368-A574-CFBDDE5F2FAD}" type="presParOf" srcId="{6F4347F7-FAAE-4B61-ABE5-C115565A0AC0}" destId="{0F40820D-9D54-492F-9AE2-82369425D94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2B837E-9796-408F-BEB0-A0435B1DEDC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583825F-73B7-4013-9638-F14545ECCF30}">
      <dgm:prSet custT="1"/>
      <dgm:spPr/>
      <dgm:t>
        <a:bodyPr/>
        <a:lstStyle/>
        <a:p>
          <a:r>
            <a:rPr lang="ro-MO" sz="1800" dirty="0" smtClean="0">
              <a:latin typeface="+mn-lt"/>
              <a:ea typeface="Verdana" panose="020B0604030504040204" pitchFamily="34" charset="0"/>
            </a:rPr>
            <a:t>Teoriile lui Freud sunt în mare vogă</a:t>
          </a:r>
          <a:endParaRPr lang="en-US" sz="1800" dirty="0">
            <a:latin typeface="+mn-lt"/>
            <a:ea typeface="Verdana" panose="020B0604030504040204" pitchFamily="34" charset="0"/>
          </a:endParaRPr>
        </a:p>
      </dgm:t>
    </dgm:pt>
    <dgm:pt modelId="{F72009C7-4C31-4A90-9C8C-4917105EB9A6}" type="parTrans" cxnId="{7E14152F-217B-4337-BFA7-19E937A36C10}">
      <dgm:prSet/>
      <dgm:spPr/>
      <dgm:t>
        <a:bodyPr/>
        <a:lstStyle/>
        <a:p>
          <a:endParaRPr lang="en-US"/>
        </a:p>
      </dgm:t>
    </dgm:pt>
    <dgm:pt modelId="{62548461-CDD5-4601-97DA-5A250FE91791}" type="sibTrans" cxnId="{7E14152F-217B-4337-BFA7-19E937A36C10}">
      <dgm:prSet/>
      <dgm:spPr/>
      <dgm:t>
        <a:bodyPr/>
        <a:lstStyle/>
        <a:p>
          <a:endParaRPr lang="en-US"/>
        </a:p>
      </dgm:t>
    </dgm:pt>
    <dgm:pt modelId="{D544AFD9-5A09-461C-B4F7-18D4FED85EF6}">
      <dgm:prSet custT="1"/>
      <dgm:spPr/>
      <dgm:t>
        <a:bodyPr/>
        <a:lstStyle/>
        <a:p>
          <a:r>
            <a:rPr lang="vi-VN" sz="1800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Dev</a:t>
          </a:r>
          <a:r>
            <a:rPr lang="ro-MO" sz="1800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ine</a:t>
          </a:r>
          <a:r>
            <a:rPr lang="vi-VN" sz="1800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 subminat de natura lor pseud</a:t>
          </a:r>
          <a:r>
            <a:rPr lang="ro-MO" sz="1800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o-</a:t>
          </a:r>
          <a:r>
            <a:rPr lang="vi-VN" sz="1800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 științifică (orice opoziție la teorie ar putea fi explicată prin teorie)</a:t>
          </a:r>
          <a:endParaRPr lang="en-US" sz="1800" dirty="0">
            <a:latin typeface="Calibri" panose="020F050202020403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9F96566A-6DA9-4674-B5DE-B7F1E3BE68E4}" type="parTrans" cxnId="{490378EA-00BF-40F9-B474-3A5D2C50CD0B}">
      <dgm:prSet/>
      <dgm:spPr/>
      <dgm:t>
        <a:bodyPr/>
        <a:lstStyle/>
        <a:p>
          <a:endParaRPr lang="en-US"/>
        </a:p>
      </dgm:t>
    </dgm:pt>
    <dgm:pt modelId="{600860E6-5478-474A-962D-16FB6CE209CC}" type="sibTrans" cxnId="{490378EA-00BF-40F9-B474-3A5D2C50CD0B}">
      <dgm:prSet/>
      <dgm:spPr/>
      <dgm:t>
        <a:bodyPr/>
        <a:lstStyle/>
        <a:p>
          <a:endParaRPr lang="en-US"/>
        </a:p>
      </dgm:t>
    </dgm:pt>
    <dgm:pt modelId="{7674F5BA-150F-4A28-94D4-7762641F420E}">
      <dgm:prSet custT="1"/>
      <dgm:spPr/>
      <dgm:t>
        <a:bodyPr/>
        <a:lstStyle/>
        <a:p>
          <a:r>
            <a:rPr lang="ro-MO" sz="1800" dirty="0" smtClean="0">
              <a:latin typeface="+mn-lt"/>
              <a:ea typeface="Verdana" panose="020B0604030504040204" pitchFamily="34" charset="0"/>
            </a:rPr>
            <a:t>Apar noi probleme in psihanaliza</a:t>
          </a:r>
          <a:r>
            <a:rPr lang="en-GB" sz="1800" dirty="0" smtClean="0">
              <a:latin typeface="+mn-lt"/>
              <a:ea typeface="Verdana" panose="020B0604030504040204" pitchFamily="34" charset="0"/>
            </a:rPr>
            <a:t>, </a:t>
          </a:r>
          <a:r>
            <a:rPr lang="ro-MO" sz="1800" dirty="0" smtClean="0">
              <a:latin typeface="+mn-lt"/>
              <a:ea typeface="Verdana" panose="020B0604030504040204" pitchFamily="34" charset="0"/>
            </a:rPr>
            <a:t>ca de ex.  psihozele traumatice de la război</a:t>
          </a:r>
          <a:endParaRPr lang="en-US" sz="1800" dirty="0">
            <a:latin typeface="+mn-lt"/>
            <a:ea typeface="Verdana" panose="020B0604030504040204" pitchFamily="34" charset="0"/>
          </a:endParaRPr>
        </a:p>
      </dgm:t>
    </dgm:pt>
    <dgm:pt modelId="{92A42DC9-5E88-4BD1-A9DC-8CAE28D8C7B9}" type="parTrans" cxnId="{EE7C07DB-7245-457F-8BE7-D03EE19A58AD}">
      <dgm:prSet/>
      <dgm:spPr/>
      <dgm:t>
        <a:bodyPr/>
        <a:lstStyle/>
        <a:p>
          <a:endParaRPr lang="en-US"/>
        </a:p>
      </dgm:t>
    </dgm:pt>
    <dgm:pt modelId="{B2DF6E28-AADC-40BB-80A2-57E58E9B8069}" type="sibTrans" cxnId="{EE7C07DB-7245-457F-8BE7-D03EE19A58AD}">
      <dgm:prSet/>
      <dgm:spPr/>
      <dgm:t>
        <a:bodyPr/>
        <a:lstStyle/>
        <a:p>
          <a:endParaRPr lang="en-US"/>
        </a:p>
      </dgm:t>
    </dgm:pt>
    <dgm:pt modelId="{C9E775FA-3EBB-4589-83D4-BA63C7218E1C}">
      <dgm:prSet custT="1"/>
      <dgm:spPr/>
      <dgm:t>
        <a:bodyPr/>
        <a:lstStyle/>
        <a:p>
          <a:r>
            <a:rPr lang="ro-MO" sz="1800" dirty="0" smtClean="0">
              <a:latin typeface="+mn-lt"/>
              <a:ea typeface="Verdana" panose="020B0604030504040204" pitchFamily="34" charset="0"/>
            </a:rPr>
            <a:t>Sexualitatea femeilor începe să fie altfel înțeleasă</a:t>
          </a:r>
          <a:endParaRPr lang="en-US" sz="1800" dirty="0">
            <a:latin typeface="+mn-lt"/>
            <a:ea typeface="Verdana" panose="020B0604030504040204" pitchFamily="34" charset="0"/>
          </a:endParaRPr>
        </a:p>
      </dgm:t>
    </dgm:pt>
    <dgm:pt modelId="{4A3CD7B8-7848-400B-B97A-146723C745A1}" type="parTrans" cxnId="{55C1F6DC-3A12-470B-A7F0-DE3DA13E6851}">
      <dgm:prSet/>
      <dgm:spPr/>
      <dgm:t>
        <a:bodyPr/>
        <a:lstStyle/>
        <a:p>
          <a:endParaRPr lang="en-US"/>
        </a:p>
      </dgm:t>
    </dgm:pt>
    <dgm:pt modelId="{90975665-790C-4B25-A081-8D5946FCFA2F}" type="sibTrans" cxnId="{55C1F6DC-3A12-470B-A7F0-DE3DA13E6851}">
      <dgm:prSet/>
      <dgm:spPr/>
      <dgm:t>
        <a:bodyPr/>
        <a:lstStyle/>
        <a:p>
          <a:endParaRPr lang="en-US"/>
        </a:p>
      </dgm:t>
    </dgm:pt>
    <dgm:pt modelId="{F7A29F0B-3878-4257-9232-BD4D20FAE935}">
      <dgm:prSet custT="1"/>
      <dgm:spPr/>
      <dgm:t>
        <a:bodyPr/>
        <a:lstStyle/>
        <a:p>
          <a:r>
            <a:rPr lang="en-GB" sz="1800" dirty="0" smtClean="0">
              <a:latin typeface="+mn-lt"/>
              <a:ea typeface="Verdana" panose="020B0604030504040204" pitchFamily="34" charset="0"/>
            </a:rPr>
            <a:t>Paternalism</a:t>
          </a:r>
          <a:r>
            <a:rPr lang="ro-MO" sz="1800" dirty="0" smtClean="0">
              <a:latin typeface="+mn-lt"/>
              <a:ea typeface="Verdana" panose="020B0604030504040204" pitchFamily="34" charset="0"/>
            </a:rPr>
            <a:t>mul este pus sub semnul întrebării</a:t>
          </a:r>
          <a:endParaRPr lang="en-US" sz="1800" dirty="0">
            <a:latin typeface="+mn-lt"/>
            <a:ea typeface="Verdana" panose="020B0604030504040204" pitchFamily="34" charset="0"/>
          </a:endParaRPr>
        </a:p>
      </dgm:t>
    </dgm:pt>
    <dgm:pt modelId="{F3DE494A-E604-4FD7-BD2C-40E954DA4F13}" type="parTrans" cxnId="{77F9D0CF-11DB-434C-966B-7F2A762251AA}">
      <dgm:prSet/>
      <dgm:spPr/>
      <dgm:t>
        <a:bodyPr/>
        <a:lstStyle/>
        <a:p>
          <a:endParaRPr lang="en-US"/>
        </a:p>
      </dgm:t>
    </dgm:pt>
    <dgm:pt modelId="{614E48BD-028E-481D-B798-9E67C33D0ADC}" type="sibTrans" cxnId="{77F9D0CF-11DB-434C-966B-7F2A762251AA}">
      <dgm:prSet/>
      <dgm:spPr/>
      <dgm:t>
        <a:bodyPr/>
        <a:lstStyle/>
        <a:p>
          <a:endParaRPr lang="en-US"/>
        </a:p>
      </dgm:t>
    </dgm:pt>
    <dgm:pt modelId="{B0ECBD5C-0BCB-494A-B03C-596064177D78}">
      <dgm:prSet custT="1"/>
      <dgm:spPr/>
      <dgm:t>
        <a:bodyPr/>
        <a:lstStyle/>
        <a:p>
          <a:r>
            <a:rPr lang="vi-VN" sz="1800" dirty="0" smtClean="0">
              <a:latin typeface="+mn-lt"/>
              <a:ea typeface="Verdana" panose="020B0604030504040204" pitchFamily="34" charset="0"/>
            </a:rPr>
            <a:t>Isteria redusă treptat ca diagnostic</a:t>
          </a:r>
          <a:endParaRPr lang="en-US" sz="1800" dirty="0">
            <a:latin typeface="+mn-lt"/>
            <a:ea typeface="Verdana" panose="020B0604030504040204" pitchFamily="34" charset="0"/>
          </a:endParaRPr>
        </a:p>
      </dgm:t>
    </dgm:pt>
    <dgm:pt modelId="{D67D5D56-9671-422E-82B5-6E3A3536DA57}" type="parTrans" cxnId="{36D73711-85A7-4EDA-87AB-6A532F4153DE}">
      <dgm:prSet/>
      <dgm:spPr/>
      <dgm:t>
        <a:bodyPr/>
        <a:lstStyle/>
        <a:p>
          <a:endParaRPr lang="en-US"/>
        </a:p>
      </dgm:t>
    </dgm:pt>
    <dgm:pt modelId="{516F744D-1631-492C-84FD-209CA0106754}" type="sibTrans" cxnId="{36D73711-85A7-4EDA-87AB-6A532F4153DE}">
      <dgm:prSet/>
      <dgm:spPr/>
      <dgm:t>
        <a:bodyPr/>
        <a:lstStyle/>
        <a:p>
          <a:endParaRPr lang="en-US"/>
        </a:p>
      </dgm:t>
    </dgm:pt>
    <dgm:pt modelId="{6B3EECD2-ABEF-473D-B048-87744B5A984D}" type="pres">
      <dgm:prSet presAssocID="{4B2B837E-9796-408F-BEB0-A0435B1DEDC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A71AFA8-5FB0-4760-8448-3F53F8008480}" type="pres">
      <dgm:prSet presAssocID="{D583825F-73B7-4013-9638-F14545ECCF30}" presName="compNode" presStyleCnt="0"/>
      <dgm:spPr/>
    </dgm:pt>
    <dgm:pt modelId="{F8A428BC-C4E2-46AE-A8CF-67F85C7090B2}" type="pres">
      <dgm:prSet presAssocID="{D583825F-73B7-4013-9638-F14545ECCF30}" presName="bgRect" presStyleLbl="bgShp" presStyleIdx="0" presStyleCnt="6"/>
      <dgm:spPr/>
    </dgm:pt>
    <dgm:pt modelId="{80E831FB-4152-46B6-BA28-21E08FB8EA38}" type="pres">
      <dgm:prSet presAssocID="{D583825F-73B7-4013-9638-F14545ECCF30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541973C3-355C-40C5-B95A-9E13D14437E2}" type="pres">
      <dgm:prSet presAssocID="{D583825F-73B7-4013-9638-F14545ECCF30}" presName="spaceRect" presStyleCnt="0"/>
      <dgm:spPr/>
    </dgm:pt>
    <dgm:pt modelId="{FADF1E0C-8227-4A44-9141-553F13E2CD03}" type="pres">
      <dgm:prSet presAssocID="{D583825F-73B7-4013-9638-F14545ECCF30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DFC63703-66AD-4158-A430-2BA5A7847A73}" type="pres">
      <dgm:prSet presAssocID="{62548461-CDD5-4601-97DA-5A250FE91791}" presName="sibTrans" presStyleCnt="0"/>
      <dgm:spPr/>
    </dgm:pt>
    <dgm:pt modelId="{87FFC8FF-6A2A-4ED0-8147-2C0D18B53F29}" type="pres">
      <dgm:prSet presAssocID="{D544AFD9-5A09-461C-B4F7-18D4FED85EF6}" presName="compNode" presStyleCnt="0"/>
      <dgm:spPr/>
    </dgm:pt>
    <dgm:pt modelId="{E4D580B0-CCBF-48B3-93B8-62F9966AFDBE}" type="pres">
      <dgm:prSet presAssocID="{D544AFD9-5A09-461C-B4F7-18D4FED85EF6}" presName="bgRect" presStyleLbl="bgShp" presStyleIdx="1" presStyleCnt="6"/>
      <dgm:spPr/>
    </dgm:pt>
    <dgm:pt modelId="{EDAB9172-E2F9-41FC-BE85-20A519860861}" type="pres">
      <dgm:prSet presAssocID="{D544AFD9-5A09-461C-B4F7-18D4FED85EF6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694090A2-BB65-42A5-B300-DD4D112368A2}" type="pres">
      <dgm:prSet presAssocID="{D544AFD9-5A09-461C-B4F7-18D4FED85EF6}" presName="spaceRect" presStyleCnt="0"/>
      <dgm:spPr/>
    </dgm:pt>
    <dgm:pt modelId="{7CFB8021-597D-49D9-9D11-01673DD2A3CD}" type="pres">
      <dgm:prSet presAssocID="{D544AFD9-5A09-461C-B4F7-18D4FED85EF6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C369ABF5-274D-491F-90E7-95C3D301693F}" type="pres">
      <dgm:prSet presAssocID="{600860E6-5478-474A-962D-16FB6CE209CC}" presName="sibTrans" presStyleCnt="0"/>
      <dgm:spPr/>
    </dgm:pt>
    <dgm:pt modelId="{32750A73-F0FF-4E22-9E61-DD34AA75EA11}" type="pres">
      <dgm:prSet presAssocID="{7674F5BA-150F-4A28-94D4-7762641F420E}" presName="compNode" presStyleCnt="0"/>
      <dgm:spPr/>
    </dgm:pt>
    <dgm:pt modelId="{9999B995-3C9D-4963-9A3C-A3F964E5DBF9}" type="pres">
      <dgm:prSet presAssocID="{7674F5BA-150F-4A28-94D4-7762641F420E}" presName="bgRect" presStyleLbl="bgShp" presStyleIdx="2" presStyleCnt="6"/>
      <dgm:spPr/>
    </dgm:pt>
    <dgm:pt modelId="{61C68831-1764-45E5-97D5-871A2FFAAC0F}" type="pres">
      <dgm:prSet presAssocID="{7674F5BA-150F-4A28-94D4-7762641F420E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C5A696F9-81E9-4D29-B6B8-DD37BEF96FBD}" type="pres">
      <dgm:prSet presAssocID="{7674F5BA-150F-4A28-94D4-7762641F420E}" presName="spaceRect" presStyleCnt="0"/>
      <dgm:spPr/>
    </dgm:pt>
    <dgm:pt modelId="{3DB952C2-91B2-4A65-A230-69FB1C390411}" type="pres">
      <dgm:prSet presAssocID="{7674F5BA-150F-4A28-94D4-7762641F420E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2CD30E12-FA1B-458E-8743-792187E209F1}" type="pres">
      <dgm:prSet presAssocID="{B2DF6E28-AADC-40BB-80A2-57E58E9B8069}" presName="sibTrans" presStyleCnt="0"/>
      <dgm:spPr/>
    </dgm:pt>
    <dgm:pt modelId="{60C5A7B3-A767-4FA5-9DC0-1879CA2BC7F6}" type="pres">
      <dgm:prSet presAssocID="{C9E775FA-3EBB-4589-83D4-BA63C7218E1C}" presName="compNode" presStyleCnt="0"/>
      <dgm:spPr/>
    </dgm:pt>
    <dgm:pt modelId="{B1128752-1489-497A-A8D9-C7EA912A4B9D}" type="pres">
      <dgm:prSet presAssocID="{C9E775FA-3EBB-4589-83D4-BA63C7218E1C}" presName="bgRect" presStyleLbl="bgShp" presStyleIdx="3" presStyleCnt="6"/>
      <dgm:spPr/>
    </dgm:pt>
    <dgm:pt modelId="{6FFE0AE8-7D0F-4C0D-B5BF-9A5412FB0CC5}" type="pres">
      <dgm:prSet presAssocID="{C9E775FA-3EBB-4589-83D4-BA63C7218E1C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Kimono"/>
        </a:ext>
      </dgm:extLst>
    </dgm:pt>
    <dgm:pt modelId="{2621288F-9F0C-4D6B-A78F-E64EE027F231}" type="pres">
      <dgm:prSet presAssocID="{C9E775FA-3EBB-4589-83D4-BA63C7218E1C}" presName="spaceRect" presStyleCnt="0"/>
      <dgm:spPr/>
    </dgm:pt>
    <dgm:pt modelId="{8F942F6F-6F9B-40F1-A3C2-131B0294F8C2}" type="pres">
      <dgm:prSet presAssocID="{C9E775FA-3EBB-4589-83D4-BA63C7218E1C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B5381A75-69C3-44DE-8C84-7101F445959F}" type="pres">
      <dgm:prSet presAssocID="{90975665-790C-4B25-A081-8D5946FCFA2F}" presName="sibTrans" presStyleCnt="0"/>
      <dgm:spPr/>
    </dgm:pt>
    <dgm:pt modelId="{ED693FAD-52DB-44C5-B9CD-A2771BE6A586}" type="pres">
      <dgm:prSet presAssocID="{F7A29F0B-3878-4257-9232-BD4D20FAE935}" presName="compNode" presStyleCnt="0"/>
      <dgm:spPr/>
    </dgm:pt>
    <dgm:pt modelId="{83FCF284-D31E-41BD-A92B-59163B3C8422}" type="pres">
      <dgm:prSet presAssocID="{F7A29F0B-3878-4257-9232-BD4D20FAE935}" presName="bgRect" presStyleLbl="bgShp" presStyleIdx="4" presStyleCnt="6" custLinFactNeighborX="-5054" custLinFactNeighborY="-7666"/>
      <dgm:spPr/>
    </dgm:pt>
    <dgm:pt modelId="{4A9F68E0-4E88-419E-ABBC-EC6B0E9D0B78}" type="pres">
      <dgm:prSet presAssocID="{F7A29F0B-3878-4257-9232-BD4D20FAE935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Devil Face with Solid Fill"/>
        </a:ext>
      </dgm:extLst>
    </dgm:pt>
    <dgm:pt modelId="{D75CF5AA-C8CD-4984-9897-C3C9CB1C7996}" type="pres">
      <dgm:prSet presAssocID="{F7A29F0B-3878-4257-9232-BD4D20FAE935}" presName="spaceRect" presStyleCnt="0"/>
      <dgm:spPr/>
    </dgm:pt>
    <dgm:pt modelId="{48EF0F78-1486-4FCD-B8F2-E906DF187428}" type="pres">
      <dgm:prSet presAssocID="{F7A29F0B-3878-4257-9232-BD4D20FAE935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FE95DF9F-B145-45C7-AEA2-ED0EC1138899}" type="pres">
      <dgm:prSet presAssocID="{614E48BD-028E-481D-B798-9E67C33D0ADC}" presName="sibTrans" presStyleCnt="0"/>
      <dgm:spPr/>
    </dgm:pt>
    <dgm:pt modelId="{7F103A23-99B8-4349-B5CD-2DA06C02A699}" type="pres">
      <dgm:prSet presAssocID="{B0ECBD5C-0BCB-494A-B03C-596064177D78}" presName="compNode" presStyleCnt="0"/>
      <dgm:spPr/>
    </dgm:pt>
    <dgm:pt modelId="{B5330C36-1010-4986-9B9F-E1FDAE121E18}" type="pres">
      <dgm:prSet presAssocID="{B0ECBD5C-0BCB-494A-B03C-596064177D78}" presName="bgRect" presStyleLbl="bgShp" presStyleIdx="5" presStyleCnt="6"/>
      <dgm:spPr/>
    </dgm:pt>
    <dgm:pt modelId="{C0185C36-58EF-4F7E-9CC9-95EF37A5BCCC}" type="pres">
      <dgm:prSet presAssocID="{B0ECBD5C-0BCB-494A-B03C-596064177D78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5DBB73F8-8FAB-45E7-B8DB-C192B4FFF61C}" type="pres">
      <dgm:prSet presAssocID="{B0ECBD5C-0BCB-494A-B03C-596064177D78}" presName="spaceRect" presStyleCnt="0"/>
      <dgm:spPr/>
    </dgm:pt>
    <dgm:pt modelId="{28CB68A5-C65A-4D81-866F-44D01FEB755B}" type="pres">
      <dgm:prSet presAssocID="{B0ECBD5C-0BCB-494A-B03C-596064177D78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7E14152F-217B-4337-BFA7-19E937A36C10}" srcId="{4B2B837E-9796-408F-BEB0-A0435B1DEDCE}" destId="{D583825F-73B7-4013-9638-F14545ECCF30}" srcOrd="0" destOrd="0" parTransId="{F72009C7-4C31-4A90-9C8C-4917105EB9A6}" sibTransId="{62548461-CDD5-4601-97DA-5A250FE91791}"/>
    <dgm:cxn modelId="{160A5C50-B58A-42B4-AF78-DB6598FACBEA}" type="presOf" srcId="{7674F5BA-150F-4A28-94D4-7762641F420E}" destId="{3DB952C2-91B2-4A65-A230-69FB1C390411}" srcOrd="0" destOrd="0" presId="urn:microsoft.com/office/officeart/2018/2/layout/IconVerticalSolidList"/>
    <dgm:cxn modelId="{5BD30B1E-3807-45E6-8DA4-25E91D7CB97A}" type="presOf" srcId="{C9E775FA-3EBB-4589-83D4-BA63C7218E1C}" destId="{8F942F6F-6F9B-40F1-A3C2-131B0294F8C2}" srcOrd="0" destOrd="0" presId="urn:microsoft.com/office/officeart/2018/2/layout/IconVerticalSolidList"/>
    <dgm:cxn modelId="{89B31C50-614D-4B7A-8B2E-1C7B50EC04D7}" type="presOf" srcId="{4B2B837E-9796-408F-BEB0-A0435B1DEDCE}" destId="{6B3EECD2-ABEF-473D-B048-87744B5A984D}" srcOrd="0" destOrd="0" presId="urn:microsoft.com/office/officeart/2018/2/layout/IconVerticalSolidList"/>
    <dgm:cxn modelId="{77F9D0CF-11DB-434C-966B-7F2A762251AA}" srcId="{4B2B837E-9796-408F-BEB0-A0435B1DEDCE}" destId="{F7A29F0B-3878-4257-9232-BD4D20FAE935}" srcOrd="4" destOrd="0" parTransId="{F3DE494A-E604-4FD7-BD2C-40E954DA4F13}" sibTransId="{614E48BD-028E-481D-B798-9E67C33D0ADC}"/>
    <dgm:cxn modelId="{55C1F6DC-3A12-470B-A7F0-DE3DA13E6851}" srcId="{4B2B837E-9796-408F-BEB0-A0435B1DEDCE}" destId="{C9E775FA-3EBB-4589-83D4-BA63C7218E1C}" srcOrd="3" destOrd="0" parTransId="{4A3CD7B8-7848-400B-B97A-146723C745A1}" sibTransId="{90975665-790C-4B25-A081-8D5946FCFA2F}"/>
    <dgm:cxn modelId="{EBEBF6C9-5ECE-4331-BA90-DDFB42840B3F}" type="presOf" srcId="{D583825F-73B7-4013-9638-F14545ECCF30}" destId="{FADF1E0C-8227-4A44-9141-553F13E2CD03}" srcOrd="0" destOrd="0" presId="urn:microsoft.com/office/officeart/2018/2/layout/IconVerticalSolidList"/>
    <dgm:cxn modelId="{490378EA-00BF-40F9-B474-3A5D2C50CD0B}" srcId="{4B2B837E-9796-408F-BEB0-A0435B1DEDCE}" destId="{D544AFD9-5A09-461C-B4F7-18D4FED85EF6}" srcOrd="1" destOrd="0" parTransId="{9F96566A-6DA9-4674-B5DE-B7F1E3BE68E4}" sibTransId="{600860E6-5478-474A-962D-16FB6CE209CC}"/>
    <dgm:cxn modelId="{36D73711-85A7-4EDA-87AB-6A532F4153DE}" srcId="{4B2B837E-9796-408F-BEB0-A0435B1DEDCE}" destId="{B0ECBD5C-0BCB-494A-B03C-596064177D78}" srcOrd="5" destOrd="0" parTransId="{D67D5D56-9671-422E-82B5-6E3A3536DA57}" sibTransId="{516F744D-1631-492C-84FD-209CA0106754}"/>
    <dgm:cxn modelId="{ADEF6D18-110A-42B2-8189-AB5733E4B4FC}" type="presOf" srcId="{B0ECBD5C-0BCB-494A-B03C-596064177D78}" destId="{28CB68A5-C65A-4D81-866F-44D01FEB755B}" srcOrd="0" destOrd="0" presId="urn:microsoft.com/office/officeart/2018/2/layout/IconVerticalSolidList"/>
    <dgm:cxn modelId="{D508C551-DE6B-4B2E-A561-653C3E6EF6C8}" type="presOf" srcId="{D544AFD9-5A09-461C-B4F7-18D4FED85EF6}" destId="{7CFB8021-597D-49D9-9D11-01673DD2A3CD}" srcOrd="0" destOrd="0" presId="urn:microsoft.com/office/officeart/2018/2/layout/IconVerticalSolidList"/>
    <dgm:cxn modelId="{E3FCD88E-47FC-4AE7-B535-416BC4028D59}" type="presOf" srcId="{F7A29F0B-3878-4257-9232-BD4D20FAE935}" destId="{48EF0F78-1486-4FCD-B8F2-E906DF187428}" srcOrd="0" destOrd="0" presId="urn:microsoft.com/office/officeart/2018/2/layout/IconVerticalSolidList"/>
    <dgm:cxn modelId="{EE7C07DB-7245-457F-8BE7-D03EE19A58AD}" srcId="{4B2B837E-9796-408F-BEB0-A0435B1DEDCE}" destId="{7674F5BA-150F-4A28-94D4-7762641F420E}" srcOrd="2" destOrd="0" parTransId="{92A42DC9-5E88-4BD1-A9DC-8CAE28D8C7B9}" sibTransId="{B2DF6E28-AADC-40BB-80A2-57E58E9B8069}"/>
    <dgm:cxn modelId="{C092EC44-7D7C-416A-9EA3-FA414E261285}" type="presParOf" srcId="{6B3EECD2-ABEF-473D-B048-87744B5A984D}" destId="{FA71AFA8-5FB0-4760-8448-3F53F8008480}" srcOrd="0" destOrd="0" presId="urn:microsoft.com/office/officeart/2018/2/layout/IconVerticalSolidList"/>
    <dgm:cxn modelId="{764CFF10-859C-41EC-8FF9-56C7EB4BD1AF}" type="presParOf" srcId="{FA71AFA8-5FB0-4760-8448-3F53F8008480}" destId="{F8A428BC-C4E2-46AE-A8CF-67F85C7090B2}" srcOrd="0" destOrd="0" presId="urn:microsoft.com/office/officeart/2018/2/layout/IconVerticalSolidList"/>
    <dgm:cxn modelId="{15CE4EDB-1DAA-43D0-91D8-2BFA90FEFCA1}" type="presParOf" srcId="{FA71AFA8-5FB0-4760-8448-3F53F8008480}" destId="{80E831FB-4152-46B6-BA28-21E08FB8EA38}" srcOrd="1" destOrd="0" presId="urn:microsoft.com/office/officeart/2018/2/layout/IconVerticalSolidList"/>
    <dgm:cxn modelId="{F302B4D5-4980-4F08-811C-7B659D80F27E}" type="presParOf" srcId="{FA71AFA8-5FB0-4760-8448-3F53F8008480}" destId="{541973C3-355C-40C5-B95A-9E13D14437E2}" srcOrd="2" destOrd="0" presId="urn:microsoft.com/office/officeart/2018/2/layout/IconVerticalSolidList"/>
    <dgm:cxn modelId="{4BA9399A-A7FA-400B-A39B-AB17B873CDCD}" type="presParOf" srcId="{FA71AFA8-5FB0-4760-8448-3F53F8008480}" destId="{FADF1E0C-8227-4A44-9141-553F13E2CD03}" srcOrd="3" destOrd="0" presId="urn:microsoft.com/office/officeart/2018/2/layout/IconVerticalSolidList"/>
    <dgm:cxn modelId="{E9563784-920B-47D2-BEFF-404502445EA8}" type="presParOf" srcId="{6B3EECD2-ABEF-473D-B048-87744B5A984D}" destId="{DFC63703-66AD-4158-A430-2BA5A7847A73}" srcOrd="1" destOrd="0" presId="urn:microsoft.com/office/officeart/2018/2/layout/IconVerticalSolidList"/>
    <dgm:cxn modelId="{951FAA4E-B05C-4927-81D2-8F95FB3A8DAB}" type="presParOf" srcId="{6B3EECD2-ABEF-473D-B048-87744B5A984D}" destId="{87FFC8FF-6A2A-4ED0-8147-2C0D18B53F29}" srcOrd="2" destOrd="0" presId="urn:microsoft.com/office/officeart/2018/2/layout/IconVerticalSolidList"/>
    <dgm:cxn modelId="{C78BFC4A-9934-4928-BC20-5829DD4BCD03}" type="presParOf" srcId="{87FFC8FF-6A2A-4ED0-8147-2C0D18B53F29}" destId="{E4D580B0-CCBF-48B3-93B8-62F9966AFDBE}" srcOrd="0" destOrd="0" presId="urn:microsoft.com/office/officeart/2018/2/layout/IconVerticalSolidList"/>
    <dgm:cxn modelId="{E62840CA-BA56-41F2-AD23-8C831E00E659}" type="presParOf" srcId="{87FFC8FF-6A2A-4ED0-8147-2C0D18B53F29}" destId="{EDAB9172-E2F9-41FC-BE85-20A519860861}" srcOrd="1" destOrd="0" presId="urn:microsoft.com/office/officeart/2018/2/layout/IconVerticalSolidList"/>
    <dgm:cxn modelId="{A7B97CE0-E5D2-4531-8ADE-11B473786DE0}" type="presParOf" srcId="{87FFC8FF-6A2A-4ED0-8147-2C0D18B53F29}" destId="{694090A2-BB65-42A5-B300-DD4D112368A2}" srcOrd="2" destOrd="0" presId="urn:microsoft.com/office/officeart/2018/2/layout/IconVerticalSolidList"/>
    <dgm:cxn modelId="{1B4A20E0-7A59-447F-ABEF-A5454FBAFD08}" type="presParOf" srcId="{87FFC8FF-6A2A-4ED0-8147-2C0D18B53F29}" destId="{7CFB8021-597D-49D9-9D11-01673DD2A3CD}" srcOrd="3" destOrd="0" presId="urn:microsoft.com/office/officeart/2018/2/layout/IconVerticalSolidList"/>
    <dgm:cxn modelId="{FF226DE7-1660-4992-97D0-5B6BF698DDA5}" type="presParOf" srcId="{6B3EECD2-ABEF-473D-B048-87744B5A984D}" destId="{C369ABF5-274D-491F-90E7-95C3D301693F}" srcOrd="3" destOrd="0" presId="urn:microsoft.com/office/officeart/2018/2/layout/IconVerticalSolidList"/>
    <dgm:cxn modelId="{19C643E2-D54D-4944-AB82-6682EFDE4CEB}" type="presParOf" srcId="{6B3EECD2-ABEF-473D-B048-87744B5A984D}" destId="{32750A73-F0FF-4E22-9E61-DD34AA75EA11}" srcOrd="4" destOrd="0" presId="urn:microsoft.com/office/officeart/2018/2/layout/IconVerticalSolidList"/>
    <dgm:cxn modelId="{AEA1B6C3-E03A-4B3A-A482-55796954D260}" type="presParOf" srcId="{32750A73-F0FF-4E22-9E61-DD34AA75EA11}" destId="{9999B995-3C9D-4963-9A3C-A3F964E5DBF9}" srcOrd="0" destOrd="0" presId="urn:microsoft.com/office/officeart/2018/2/layout/IconVerticalSolidList"/>
    <dgm:cxn modelId="{E9B48AE8-D6A3-4756-8460-883F98BE2E89}" type="presParOf" srcId="{32750A73-F0FF-4E22-9E61-DD34AA75EA11}" destId="{61C68831-1764-45E5-97D5-871A2FFAAC0F}" srcOrd="1" destOrd="0" presId="urn:microsoft.com/office/officeart/2018/2/layout/IconVerticalSolidList"/>
    <dgm:cxn modelId="{5C1EB1B2-8B82-4D68-B9E1-EC42253CCF7B}" type="presParOf" srcId="{32750A73-F0FF-4E22-9E61-DD34AA75EA11}" destId="{C5A696F9-81E9-4D29-B6B8-DD37BEF96FBD}" srcOrd="2" destOrd="0" presId="urn:microsoft.com/office/officeart/2018/2/layout/IconVerticalSolidList"/>
    <dgm:cxn modelId="{35B3F6D4-1540-4FB4-98CD-8695CD8A49A6}" type="presParOf" srcId="{32750A73-F0FF-4E22-9E61-DD34AA75EA11}" destId="{3DB952C2-91B2-4A65-A230-69FB1C390411}" srcOrd="3" destOrd="0" presId="urn:microsoft.com/office/officeart/2018/2/layout/IconVerticalSolidList"/>
    <dgm:cxn modelId="{59A1325D-3323-49E4-82E4-53E76E2D460E}" type="presParOf" srcId="{6B3EECD2-ABEF-473D-B048-87744B5A984D}" destId="{2CD30E12-FA1B-458E-8743-792187E209F1}" srcOrd="5" destOrd="0" presId="urn:microsoft.com/office/officeart/2018/2/layout/IconVerticalSolidList"/>
    <dgm:cxn modelId="{C6A5C23A-5203-4A47-849A-2E1273C62AAA}" type="presParOf" srcId="{6B3EECD2-ABEF-473D-B048-87744B5A984D}" destId="{60C5A7B3-A767-4FA5-9DC0-1879CA2BC7F6}" srcOrd="6" destOrd="0" presId="urn:microsoft.com/office/officeart/2018/2/layout/IconVerticalSolidList"/>
    <dgm:cxn modelId="{3497AD2E-C4CF-4A31-9638-85EE3B7274B6}" type="presParOf" srcId="{60C5A7B3-A767-4FA5-9DC0-1879CA2BC7F6}" destId="{B1128752-1489-497A-A8D9-C7EA912A4B9D}" srcOrd="0" destOrd="0" presId="urn:microsoft.com/office/officeart/2018/2/layout/IconVerticalSolidList"/>
    <dgm:cxn modelId="{5F07EB56-4C32-4D68-9729-E1937727DAD3}" type="presParOf" srcId="{60C5A7B3-A767-4FA5-9DC0-1879CA2BC7F6}" destId="{6FFE0AE8-7D0F-4C0D-B5BF-9A5412FB0CC5}" srcOrd="1" destOrd="0" presId="urn:microsoft.com/office/officeart/2018/2/layout/IconVerticalSolidList"/>
    <dgm:cxn modelId="{5F1BAC5F-7415-4CB8-AD54-ED9A84D41997}" type="presParOf" srcId="{60C5A7B3-A767-4FA5-9DC0-1879CA2BC7F6}" destId="{2621288F-9F0C-4D6B-A78F-E64EE027F231}" srcOrd="2" destOrd="0" presId="urn:microsoft.com/office/officeart/2018/2/layout/IconVerticalSolidList"/>
    <dgm:cxn modelId="{4DA727CE-1025-402E-9696-8A2034A84EC3}" type="presParOf" srcId="{60C5A7B3-A767-4FA5-9DC0-1879CA2BC7F6}" destId="{8F942F6F-6F9B-40F1-A3C2-131B0294F8C2}" srcOrd="3" destOrd="0" presId="urn:microsoft.com/office/officeart/2018/2/layout/IconVerticalSolidList"/>
    <dgm:cxn modelId="{1D3E061B-12BB-415D-BD49-FF308A81946B}" type="presParOf" srcId="{6B3EECD2-ABEF-473D-B048-87744B5A984D}" destId="{B5381A75-69C3-44DE-8C84-7101F445959F}" srcOrd="7" destOrd="0" presId="urn:microsoft.com/office/officeart/2018/2/layout/IconVerticalSolidList"/>
    <dgm:cxn modelId="{8CEB70BA-D328-4767-A95D-053FB49D743A}" type="presParOf" srcId="{6B3EECD2-ABEF-473D-B048-87744B5A984D}" destId="{ED693FAD-52DB-44C5-B9CD-A2771BE6A586}" srcOrd="8" destOrd="0" presId="urn:microsoft.com/office/officeart/2018/2/layout/IconVerticalSolidList"/>
    <dgm:cxn modelId="{F4EB24BE-118A-4B59-A30D-72CB7A43F57D}" type="presParOf" srcId="{ED693FAD-52DB-44C5-B9CD-A2771BE6A586}" destId="{83FCF284-D31E-41BD-A92B-59163B3C8422}" srcOrd="0" destOrd="0" presId="urn:microsoft.com/office/officeart/2018/2/layout/IconVerticalSolidList"/>
    <dgm:cxn modelId="{61654281-3786-432B-A6E9-CCBBFDFD6B3B}" type="presParOf" srcId="{ED693FAD-52DB-44C5-B9CD-A2771BE6A586}" destId="{4A9F68E0-4E88-419E-ABBC-EC6B0E9D0B78}" srcOrd="1" destOrd="0" presId="urn:microsoft.com/office/officeart/2018/2/layout/IconVerticalSolidList"/>
    <dgm:cxn modelId="{3850171C-7824-4D46-ACDE-A116F04DBF30}" type="presParOf" srcId="{ED693FAD-52DB-44C5-B9CD-A2771BE6A586}" destId="{D75CF5AA-C8CD-4984-9897-C3C9CB1C7996}" srcOrd="2" destOrd="0" presId="urn:microsoft.com/office/officeart/2018/2/layout/IconVerticalSolidList"/>
    <dgm:cxn modelId="{4F371BB2-F75A-4639-A717-6F01BC3A5FAD}" type="presParOf" srcId="{ED693FAD-52DB-44C5-B9CD-A2771BE6A586}" destId="{48EF0F78-1486-4FCD-B8F2-E906DF187428}" srcOrd="3" destOrd="0" presId="urn:microsoft.com/office/officeart/2018/2/layout/IconVerticalSolidList"/>
    <dgm:cxn modelId="{E07EB242-A617-4DD3-9F90-47387EACD601}" type="presParOf" srcId="{6B3EECD2-ABEF-473D-B048-87744B5A984D}" destId="{FE95DF9F-B145-45C7-AEA2-ED0EC1138899}" srcOrd="9" destOrd="0" presId="urn:microsoft.com/office/officeart/2018/2/layout/IconVerticalSolidList"/>
    <dgm:cxn modelId="{F6A650BF-2FA0-4EF3-85F0-65CBD7DE213B}" type="presParOf" srcId="{6B3EECD2-ABEF-473D-B048-87744B5A984D}" destId="{7F103A23-99B8-4349-B5CD-2DA06C02A699}" srcOrd="10" destOrd="0" presId="urn:microsoft.com/office/officeart/2018/2/layout/IconVerticalSolidList"/>
    <dgm:cxn modelId="{192DB715-DFD3-4D81-BFA1-95833ABDE3CD}" type="presParOf" srcId="{7F103A23-99B8-4349-B5CD-2DA06C02A699}" destId="{B5330C36-1010-4986-9B9F-E1FDAE121E18}" srcOrd="0" destOrd="0" presId="urn:microsoft.com/office/officeart/2018/2/layout/IconVerticalSolidList"/>
    <dgm:cxn modelId="{AA954BC2-D6E2-4075-919F-80DD3FDE28D1}" type="presParOf" srcId="{7F103A23-99B8-4349-B5CD-2DA06C02A699}" destId="{C0185C36-58EF-4F7E-9CC9-95EF37A5BCCC}" srcOrd="1" destOrd="0" presId="urn:microsoft.com/office/officeart/2018/2/layout/IconVerticalSolidList"/>
    <dgm:cxn modelId="{EE3A8A69-C8E5-473A-91C0-66ADBB3F1FA5}" type="presParOf" srcId="{7F103A23-99B8-4349-B5CD-2DA06C02A699}" destId="{5DBB73F8-8FAB-45E7-B8DB-C192B4FFF61C}" srcOrd="2" destOrd="0" presId="urn:microsoft.com/office/officeart/2018/2/layout/IconVerticalSolidList"/>
    <dgm:cxn modelId="{A98A0482-F09B-453B-B696-5980C1702FD2}" type="presParOf" srcId="{7F103A23-99B8-4349-B5CD-2DA06C02A699}" destId="{28CB68A5-C65A-4D81-866F-44D01FEB755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5C2B26-2370-40A8-8B68-D529ECB9FD5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B36F9DC-1222-4646-8988-DE26CA99D14C}">
      <dgm:prSet/>
      <dgm:spPr/>
      <dgm:t>
        <a:bodyPr/>
        <a:lstStyle/>
        <a:p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Day hospitals became places of treatment and support for the mentally ill without being the permanent, controlling environments asylums had sometimes become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F375B94-4135-41BF-B5C7-B93A3C8654AC}" type="parTrans" cxnId="{56BD1850-5062-4AAB-AB6F-A0A7D90357CF}">
      <dgm:prSet/>
      <dgm:spPr/>
      <dgm:t>
        <a:bodyPr/>
        <a:lstStyle/>
        <a:p>
          <a:endParaRPr lang="en-US"/>
        </a:p>
      </dgm:t>
    </dgm:pt>
    <dgm:pt modelId="{F59196B6-4599-4FA2-A168-BE156E2F5E42}" type="sibTrans" cxnId="{56BD1850-5062-4AAB-AB6F-A0A7D90357CF}">
      <dgm:prSet/>
      <dgm:spPr/>
      <dgm:t>
        <a:bodyPr/>
        <a:lstStyle/>
        <a:p>
          <a:endParaRPr lang="en-US"/>
        </a:p>
      </dgm:t>
    </dgm:pt>
    <dgm:pt modelId="{99DB0318-C2FE-46BC-B344-CB2E8A5223F7}">
      <dgm:prSet/>
      <dgm:spPr/>
      <dgm:t>
        <a:bodyPr/>
        <a:lstStyle/>
        <a:p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Emphasis on self-care and self-medication, trusting patients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2A4E5F9-1FF3-4AC4-B270-310E6FD17625}" type="parTrans" cxnId="{4C28D788-34AB-43B0-A396-DD33FB8A554C}">
      <dgm:prSet/>
      <dgm:spPr/>
      <dgm:t>
        <a:bodyPr/>
        <a:lstStyle/>
        <a:p>
          <a:endParaRPr lang="en-US"/>
        </a:p>
      </dgm:t>
    </dgm:pt>
    <dgm:pt modelId="{E9042CAD-E16A-4220-9B32-09C5A756980F}" type="sibTrans" cxnId="{4C28D788-34AB-43B0-A396-DD33FB8A554C}">
      <dgm:prSet/>
      <dgm:spPr/>
      <dgm:t>
        <a:bodyPr/>
        <a:lstStyle/>
        <a:p>
          <a:endParaRPr lang="en-US"/>
        </a:p>
      </dgm:t>
    </dgm:pt>
    <dgm:pt modelId="{AAEEB03B-9645-4DAE-87CE-A56AD6F8742F}">
      <dgm:prSet/>
      <dgm:spPr/>
      <dgm:t>
        <a:bodyPr/>
        <a:lstStyle/>
        <a:p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Increased range of treatments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E0E11D7-0D0E-495E-B1F2-94CF915E3C07}" type="parTrans" cxnId="{63533077-1E9A-4E0F-AC39-77A2043C1D85}">
      <dgm:prSet/>
      <dgm:spPr/>
      <dgm:t>
        <a:bodyPr/>
        <a:lstStyle/>
        <a:p>
          <a:endParaRPr lang="en-US"/>
        </a:p>
      </dgm:t>
    </dgm:pt>
    <dgm:pt modelId="{5BFECD1C-CBD2-4CE6-94DA-DE3F24CF81B6}" type="sibTrans" cxnId="{63533077-1E9A-4E0F-AC39-77A2043C1D85}">
      <dgm:prSet/>
      <dgm:spPr/>
      <dgm:t>
        <a:bodyPr/>
        <a:lstStyle/>
        <a:p>
          <a:endParaRPr lang="en-US"/>
        </a:p>
      </dgm:t>
    </dgm:pt>
    <dgm:pt modelId="{7ABD5FE9-A13F-47B1-8F89-78E441D5306C}">
      <dgm:prSet/>
      <dgm:spPr/>
      <dgm:t>
        <a:bodyPr/>
        <a:lstStyle/>
        <a:p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Residential policies changed: ‘open door’ policies literally left doors open to the outside and within the hospital 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E4006DB-9003-454C-9407-437C2EE24669}" type="parTrans" cxnId="{3B84F068-F050-4351-B904-3139A69F980B}">
      <dgm:prSet/>
      <dgm:spPr/>
      <dgm:t>
        <a:bodyPr/>
        <a:lstStyle/>
        <a:p>
          <a:endParaRPr lang="en-US"/>
        </a:p>
      </dgm:t>
    </dgm:pt>
    <dgm:pt modelId="{E6020B05-CB51-458D-88EE-3ED73D8C46FD}" type="sibTrans" cxnId="{3B84F068-F050-4351-B904-3139A69F980B}">
      <dgm:prSet/>
      <dgm:spPr/>
      <dgm:t>
        <a:bodyPr/>
        <a:lstStyle/>
        <a:p>
          <a:endParaRPr lang="en-US"/>
        </a:p>
      </dgm:t>
    </dgm:pt>
    <dgm:pt modelId="{513BA79D-FD8E-433F-9D9F-628E55A201F9}">
      <dgm:prSet/>
      <dgm:spPr/>
      <dgm:t>
        <a:bodyPr/>
        <a:lstStyle/>
        <a:p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Transitional homes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B635157-FC13-476C-8E19-9C0180E93A0A}" type="parTrans" cxnId="{7EB534CD-FA13-4BA1-A473-590088175E04}">
      <dgm:prSet/>
      <dgm:spPr/>
      <dgm:t>
        <a:bodyPr/>
        <a:lstStyle/>
        <a:p>
          <a:endParaRPr lang="en-US"/>
        </a:p>
      </dgm:t>
    </dgm:pt>
    <dgm:pt modelId="{E46EE3C5-FBAB-4DCD-8256-E0A94EE34456}" type="sibTrans" cxnId="{7EB534CD-FA13-4BA1-A473-590088175E04}">
      <dgm:prSet/>
      <dgm:spPr/>
      <dgm:t>
        <a:bodyPr/>
        <a:lstStyle/>
        <a:p>
          <a:endParaRPr lang="en-US"/>
        </a:p>
      </dgm:t>
    </dgm:pt>
    <dgm:pt modelId="{A9F93B60-500F-432B-9FF4-FDC67F6C6E0D}">
      <dgm:prSet/>
      <dgm:spPr/>
      <dgm:t>
        <a:bodyPr/>
        <a:lstStyle/>
        <a:p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Numbers of in-patients reduced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314CAC9-8238-4892-9898-6EF440DFA938}" type="parTrans" cxnId="{81C17D55-F466-4F7B-A40B-AF1F7CB5E98E}">
      <dgm:prSet/>
      <dgm:spPr/>
      <dgm:t>
        <a:bodyPr/>
        <a:lstStyle/>
        <a:p>
          <a:endParaRPr lang="en-US"/>
        </a:p>
      </dgm:t>
    </dgm:pt>
    <dgm:pt modelId="{35759E8E-A505-4DA5-B6C4-6AF0A512A9B9}" type="sibTrans" cxnId="{81C17D55-F466-4F7B-A40B-AF1F7CB5E98E}">
      <dgm:prSet/>
      <dgm:spPr/>
      <dgm:t>
        <a:bodyPr/>
        <a:lstStyle/>
        <a:p>
          <a:endParaRPr lang="en-US"/>
        </a:p>
      </dgm:t>
    </dgm:pt>
    <dgm:pt modelId="{19E275FE-D2E5-4879-B50C-2284871E539D}" type="pres">
      <dgm:prSet presAssocID="{135C2B26-2370-40A8-8B68-D529ECB9FD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02D6D8A-0A66-46C5-A368-541E2C602D05}" type="pres">
      <dgm:prSet presAssocID="{4B36F9DC-1222-4646-8988-DE26CA99D14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682BF6-D37D-422F-A342-8C48AE89A311}" type="pres">
      <dgm:prSet presAssocID="{F59196B6-4599-4FA2-A168-BE156E2F5E42}" presName="spacer" presStyleCnt="0"/>
      <dgm:spPr/>
    </dgm:pt>
    <dgm:pt modelId="{5A869993-F2E7-4AA7-AD7D-EE9E77F6DAA1}" type="pres">
      <dgm:prSet presAssocID="{99DB0318-C2FE-46BC-B344-CB2E8A5223F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612876-9F58-45E3-B388-8C2E8E9F1E70}" type="pres">
      <dgm:prSet presAssocID="{E9042CAD-E16A-4220-9B32-09C5A756980F}" presName="spacer" presStyleCnt="0"/>
      <dgm:spPr/>
    </dgm:pt>
    <dgm:pt modelId="{58768FCA-3AAF-4BAE-B2BB-94F0482939C5}" type="pres">
      <dgm:prSet presAssocID="{AAEEB03B-9645-4DAE-87CE-A56AD6F8742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F89F44-35B0-4519-B14B-F0E22C3ECB24}" type="pres">
      <dgm:prSet presAssocID="{5BFECD1C-CBD2-4CE6-94DA-DE3F24CF81B6}" presName="spacer" presStyleCnt="0"/>
      <dgm:spPr/>
    </dgm:pt>
    <dgm:pt modelId="{950ED762-73B2-440D-9195-92CD206B471A}" type="pres">
      <dgm:prSet presAssocID="{7ABD5FE9-A13F-47B1-8F89-78E441D5306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1E072B-39A9-4F7F-8588-B1F20136BAB3}" type="pres">
      <dgm:prSet presAssocID="{E6020B05-CB51-458D-88EE-3ED73D8C46FD}" presName="spacer" presStyleCnt="0"/>
      <dgm:spPr/>
    </dgm:pt>
    <dgm:pt modelId="{DF10E623-ACBA-4D63-AB03-B8BA1257DF11}" type="pres">
      <dgm:prSet presAssocID="{513BA79D-FD8E-433F-9D9F-628E55A201F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C99FFD-2140-45A0-8F7A-46D83549D638}" type="pres">
      <dgm:prSet presAssocID="{E46EE3C5-FBAB-4DCD-8256-E0A94EE34456}" presName="spacer" presStyleCnt="0"/>
      <dgm:spPr/>
    </dgm:pt>
    <dgm:pt modelId="{DCA1BEE1-64E6-4D0C-8041-32C9151D40B0}" type="pres">
      <dgm:prSet presAssocID="{A9F93B60-500F-432B-9FF4-FDC67F6C6E0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7FBD56F-14F5-44F3-AC70-1FD489512035}" type="presOf" srcId="{7ABD5FE9-A13F-47B1-8F89-78E441D5306C}" destId="{950ED762-73B2-440D-9195-92CD206B471A}" srcOrd="0" destOrd="0" presId="urn:microsoft.com/office/officeart/2005/8/layout/vList2"/>
    <dgm:cxn modelId="{81C17D55-F466-4F7B-A40B-AF1F7CB5E98E}" srcId="{135C2B26-2370-40A8-8B68-D529ECB9FD5E}" destId="{A9F93B60-500F-432B-9FF4-FDC67F6C6E0D}" srcOrd="5" destOrd="0" parTransId="{6314CAC9-8238-4892-9898-6EF440DFA938}" sibTransId="{35759E8E-A505-4DA5-B6C4-6AF0A512A9B9}"/>
    <dgm:cxn modelId="{56BD1850-5062-4AAB-AB6F-A0A7D90357CF}" srcId="{135C2B26-2370-40A8-8B68-D529ECB9FD5E}" destId="{4B36F9DC-1222-4646-8988-DE26CA99D14C}" srcOrd="0" destOrd="0" parTransId="{2F375B94-4135-41BF-B5C7-B93A3C8654AC}" sibTransId="{F59196B6-4599-4FA2-A168-BE156E2F5E42}"/>
    <dgm:cxn modelId="{3B84F068-F050-4351-B904-3139A69F980B}" srcId="{135C2B26-2370-40A8-8B68-D529ECB9FD5E}" destId="{7ABD5FE9-A13F-47B1-8F89-78E441D5306C}" srcOrd="3" destOrd="0" parTransId="{6E4006DB-9003-454C-9407-437C2EE24669}" sibTransId="{E6020B05-CB51-458D-88EE-3ED73D8C46FD}"/>
    <dgm:cxn modelId="{CCAD7E8E-3D42-4221-8C64-CDFB9761F6A2}" type="presOf" srcId="{AAEEB03B-9645-4DAE-87CE-A56AD6F8742F}" destId="{58768FCA-3AAF-4BAE-B2BB-94F0482939C5}" srcOrd="0" destOrd="0" presId="urn:microsoft.com/office/officeart/2005/8/layout/vList2"/>
    <dgm:cxn modelId="{7E39F1AD-9C13-4D3A-8450-2FCF856E7828}" type="presOf" srcId="{4B36F9DC-1222-4646-8988-DE26CA99D14C}" destId="{602D6D8A-0A66-46C5-A368-541E2C602D05}" srcOrd="0" destOrd="0" presId="urn:microsoft.com/office/officeart/2005/8/layout/vList2"/>
    <dgm:cxn modelId="{7EB534CD-FA13-4BA1-A473-590088175E04}" srcId="{135C2B26-2370-40A8-8B68-D529ECB9FD5E}" destId="{513BA79D-FD8E-433F-9D9F-628E55A201F9}" srcOrd="4" destOrd="0" parTransId="{7B635157-FC13-476C-8E19-9C0180E93A0A}" sibTransId="{E46EE3C5-FBAB-4DCD-8256-E0A94EE34456}"/>
    <dgm:cxn modelId="{4C28D788-34AB-43B0-A396-DD33FB8A554C}" srcId="{135C2B26-2370-40A8-8B68-D529ECB9FD5E}" destId="{99DB0318-C2FE-46BC-B344-CB2E8A5223F7}" srcOrd="1" destOrd="0" parTransId="{C2A4E5F9-1FF3-4AC4-B270-310E6FD17625}" sibTransId="{E9042CAD-E16A-4220-9B32-09C5A756980F}"/>
    <dgm:cxn modelId="{82D019F8-9E98-4314-BD38-8AAEBDE43A70}" type="presOf" srcId="{513BA79D-FD8E-433F-9D9F-628E55A201F9}" destId="{DF10E623-ACBA-4D63-AB03-B8BA1257DF11}" srcOrd="0" destOrd="0" presId="urn:microsoft.com/office/officeart/2005/8/layout/vList2"/>
    <dgm:cxn modelId="{75BB29DB-6417-4A94-A98D-5B75ED573425}" type="presOf" srcId="{99DB0318-C2FE-46BC-B344-CB2E8A5223F7}" destId="{5A869993-F2E7-4AA7-AD7D-EE9E77F6DAA1}" srcOrd="0" destOrd="0" presId="urn:microsoft.com/office/officeart/2005/8/layout/vList2"/>
    <dgm:cxn modelId="{6B7A9D9F-8566-4C70-862B-661F67DE6290}" type="presOf" srcId="{135C2B26-2370-40A8-8B68-D529ECB9FD5E}" destId="{19E275FE-D2E5-4879-B50C-2284871E539D}" srcOrd="0" destOrd="0" presId="urn:microsoft.com/office/officeart/2005/8/layout/vList2"/>
    <dgm:cxn modelId="{63533077-1E9A-4E0F-AC39-77A2043C1D85}" srcId="{135C2B26-2370-40A8-8B68-D529ECB9FD5E}" destId="{AAEEB03B-9645-4DAE-87CE-A56AD6F8742F}" srcOrd="2" destOrd="0" parTransId="{2E0E11D7-0D0E-495E-B1F2-94CF915E3C07}" sibTransId="{5BFECD1C-CBD2-4CE6-94DA-DE3F24CF81B6}"/>
    <dgm:cxn modelId="{DD988302-6D90-4898-84DB-559AAFC5D3BC}" type="presOf" srcId="{A9F93B60-500F-432B-9FF4-FDC67F6C6E0D}" destId="{DCA1BEE1-64E6-4D0C-8041-32C9151D40B0}" srcOrd="0" destOrd="0" presId="urn:microsoft.com/office/officeart/2005/8/layout/vList2"/>
    <dgm:cxn modelId="{C95C1502-09CB-43CC-BDCF-D7DE4E1BC394}" type="presParOf" srcId="{19E275FE-D2E5-4879-B50C-2284871E539D}" destId="{602D6D8A-0A66-46C5-A368-541E2C602D05}" srcOrd="0" destOrd="0" presId="urn:microsoft.com/office/officeart/2005/8/layout/vList2"/>
    <dgm:cxn modelId="{2356FAB7-D18B-4ABA-99B8-FF047FEC86DC}" type="presParOf" srcId="{19E275FE-D2E5-4879-B50C-2284871E539D}" destId="{0E682BF6-D37D-422F-A342-8C48AE89A311}" srcOrd="1" destOrd="0" presId="urn:microsoft.com/office/officeart/2005/8/layout/vList2"/>
    <dgm:cxn modelId="{336F4DF3-AF4C-4064-A2CB-16B5A029A785}" type="presParOf" srcId="{19E275FE-D2E5-4879-B50C-2284871E539D}" destId="{5A869993-F2E7-4AA7-AD7D-EE9E77F6DAA1}" srcOrd="2" destOrd="0" presId="urn:microsoft.com/office/officeart/2005/8/layout/vList2"/>
    <dgm:cxn modelId="{00278EE5-5CA6-4FEC-8CDA-C0B2982EF8C0}" type="presParOf" srcId="{19E275FE-D2E5-4879-B50C-2284871E539D}" destId="{7A612876-9F58-45E3-B388-8C2E8E9F1E70}" srcOrd="3" destOrd="0" presId="urn:microsoft.com/office/officeart/2005/8/layout/vList2"/>
    <dgm:cxn modelId="{592F5D30-2C8F-4FB7-9830-D04CE3FC08AF}" type="presParOf" srcId="{19E275FE-D2E5-4879-B50C-2284871E539D}" destId="{58768FCA-3AAF-4BAE-B2BB-94F0482939C5}" srcOrd="4" destOrd="0" presId="urn:microsoft.com/office/officeart/2005/8/layout/vList2"/>
    <dgm:cxn modelId="{3FD50B98-0E2A-4447-9B82-555810B89804}" type="presParOf" srcId="{19E275FE-D2E5-4879-B50C-2284871E539D}" destId="{84F89F44-35B0-4519-B14B-F0E22C3ECB24}" srcOrd="5" destOrd="0" presId="urn:microsoft.com/office/officeart/2005/8/layout/vList2"/>
    <dgm:cxn modelId="{EBF0B067-5AE2-4C9E-B6AF-97BFC3BDB6C4}" type="presParOf" srcId="{19E275FE-D2E5-4879-B50C-2284871E539D}" destId="{950ED762-73B2-440D-9195-92CD206B471A}" srcOrd="6" destOrd="0" presId="urn:microsoft.com/office/officeart/2005/8/layout/vList2"/>
    <dgm:cxn modelId="{95357364-F355-45B4-B4D8-12388D456633}" type="presParOf" srcId="{19E275FE-D2E5-4879-B50C-2284871E539D}" destId="{A51E072B-39A9-4F7F-8588-B1F20136BAB3}" srcOrd="7" destOrd="0" presId="urn:microsoft.com/office/officeart/2005/8/layout/vList2"/>
    <dgm:cxn modelId="{98293342-2BEA-4B29-BBDA-5D4CE5BE20E0}" type="presParOf" srcId="{19E275FE-D2E5-4879-B50C-2284871E539D}" destId="{DF10E623-ACBA-4D63-AB03-B8BA1257DF11}" srcOrd="8" destOrd="0" presId="urn:microsoft.com/office/officeart/2005/8/layout/vList2"/>
    <dgm:cxn modelId="{FA6B9189-DB51-4316-8EC2-71EDB514F09F}" type="presParOf" srcId="{19E275FE-D2E5-4879-B50C-2284871E539D}" destId="{4AC99FFD-2140-45A0-8F7A-46D83549D638}" srcOrd="9" destOrd="0" presId="urn:microsoft.com/office/officeart/2005/8/layout/vList2"/>
    <dgm:cxn modelId="{E005EFAE-2B4A-4030-9810-7D1F864F9562}" type="presParOf" srcId="{19E275FE-D2E5-4879-B50C-2284871E539D}" destId="{DCA1BEE1-64E6-4D0C-8041-32C9151D40B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8FF238-29F9-423B-9216-E3071A1C859D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24A262-13E2-4A6F-A179-BDD94FCB2995}">
      <dgm:prSet/>
      <dgm:spPr/>
      <dgm:t>
        <a:bodyPr/>
        <a:lstStyle/>
        <a:p>
          <a:r>
            <a:rPr lang="vi-VN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Legea privind capacitatea mentală (2005) a fost elaborată în timp ce s-a produs dezinstituționalizarea și </a:t>
          </a:r>
          <a:r>
            <a:rPr lang="ro-MO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au apărut </a:t>
          </a:r>
          <a:r>
            <a:rPr lang="vi-VN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problemele sale inițiale</a:t>
          </a:r>
          <a:endParaRPr lang="en-US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A41638E-0C93-4352-9D45-7662C0FF0603}" type="parTrans" cxnId="{ABE51DF8-215B-4380-87DF-7ED1B1261151}">
      <dgm:prSet/>
      <dgm:spPr/>
      <dgm:t>
        <a:bodyPr/>
        <a:lstStyle/>
        <a:p>
          <a:endParaRPr lang="en-US"/>
        </a:p>
      </dgm:t>
    </dgm:pt>
    <dgm:pt modelId="{029C0ADC-CE6D-4107-AAB3-AA699831AE75}" type="sibTrans" cxnId="{ABE51DF8-215B-4380-87DF-7ED1B1261151}">
      <dgm:prSet/>
      <dgm:spPr/>
      <dgm:t>
        <a:bodyPr/>
        <a:lstStyle/>
        <a:p>
          <a:endParaRPr lang="en-US"/>
        </a:p>
      </dgm:t>
    </dgm:pt>
    <dgm:pt modelId="{D876ADE8-BF8B-4298-BE36-AACB9A989FDD}">
      <dgm:prSet/>
      <dgm:spPr/>
      <dgm:t>
        <a:bodyPr/>
        <a:lstStyle/>
        <a:p>
          <a:r>
            <a:rPr lang="vi-VN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Raportul Comisiei de drept (1995) a afirmat că cadrul legal existent era „unul de incoerență, inconsecvență și accident istoric” - reforma era necesară și urgentă!</a:t>
          </a:r>
          <a:endParaRPr lang="en-US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56C4B51-673F-4593-ABCC-270F29032B12}" type="parTrans" cxnId="{11092043-CB91-45D9-A48D-3D888359231F}">
      <dgm:prSet/>
      <dgm:spPr/>
      <dgm:t>
        <a:bodyPr/>
        <a:lstStyle/>
        <a:p>
          <a:endParaRPr lang="en-US"/>
        </a:p>
      </dgm:t>
    </dgm:pt>
    <dgm:pt modelId="{75C80C29-3A98-4AF8-9234-573581BF0F2C}" type="sibTrans" cxnId="{11092043-CB91-45D9-A48D-3D888359231F}">
      <dgm:prSet/>
      <dgm:spPr/>
      <dgm:t>
        <a:bodyPr/>
        <a:lstStyle/>
        <a:p>
          <a:endParaRPr lang="en-US"/>
        </a:p>
      </dgm:t>
    </dgm:pt>
    <dgm:pt modelId="{4CB04E52-6DBC-4B43-8BD0-D55913A3718F}">
      <dgm:prSet/>
      <dgm:spPr/>
      <dgm:t>
        <a:bodyPr/>
        <a:lstStyle/>
        <a:p>
          <a:r>
            <a:rPr lang="vi-VN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În noul model de îngrijire în comunitate, a existat puțină claritate cu privire la cine, ce sau cum s-ar putea lua decizii în numele pacienților, ceea ce a dus la cazuri de abuzuri de putere</a:t>
          </a:r>
          <a:endParaRPr lang="en-US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C124EC3-D339-43AD-9AB0-73C0E337ADC6}" type="parTrans" cxnId="{1F0EE225-4090-4A23-B83A-EC0347505C86}">
      <dgm:prSet/>
      <dgm:spPr/>
      <dgm:t>
        <a:bodyPr/>
        <a:lstStyle/>
        <a:p>
          <a:endParaRPr lang="en-US"/>
        </a:p>
      </dgm:t>
    </dgm:pt>
    <dgm:pt modelId="{4EB3FE76-A7A1-44F9-835A-EAD7E7B2CF2E}" type="sibTrans" cxnId="{1F0EE225-4090-4A23-B83A-EC0347505C86}">
      <dgm:prSet/>
      <dgm:spPr/>
      <dgm:t>
        <a:bodyPr/>
        <a:lstStyle/>
        <a:p>
          <a:endParaRPr lang="en-US"/>
        </a:p>
      </dgm:t>
    </dgm:pt>
    <dgm:pt modelId="{6E5159F2-9567-481F-B078-A3EB9E4B5C9F}" type="pres">
      <dgm:prSet presAssocID="{3C8FF238-29F9-423B-9216-E3071A1C85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8C0D571-0FBF-4E4F-AF2A-DCCD92514749}" type="pres">
      <dgm:prSet presAssocID="{8524A262-13E2-4A6F-A179-BDD94FCB299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000664-9B1F-4F99-B4EA-72573DE40736}" type="pres">
      <dgm:prSet presAssocID="{029C0ADC-CE6D-4107-AAB3-AA699831AE75}" presName="sibTrans" presStyleLbl="sibTrans2D1" presStyleIdx="0" presStyleCnt="2"/>
      <dgm:spPr/>
      <dgm:t>
        <a:bodyPr/>
        <a:lstStyle/>
        <a:p>
          <a:endParaRPr lang="en-GB"/>
        </a:p>
      </dgm:t>
    </dgm:pt>
    <dgm:pt modelId="{AD6C80BB-2F36-4E1A-A3A8-A6D17A62123D}" type="pres">
      <dgm:prSet presAssocID="{029C0ADC-CE6D-4107-AAB3-AA699831AE75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B6EDA192-BEA3-467D-96F2-1802F04B9C56}" type="pres">
      <dgm:prSet presAssocID="{D876ADE8-BF8B-4298-BE36-AACB9A989FD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3B3962-6CDB-4639-AD27-85338FDC0BD0}" type="pres">
      <dgm:prSet presAssocID="{75C80C29-3A98-4AF8-9234-573581BF0F2C}" presName="sibTrans" presStyleLbl="sibTrans2D1" presStyleIdx="1" presStyleCnt="2"/>
      <dgm:spPr/>
      <dgm:t>
        <a:bodyPr/>
        <a:lstStyle/>
        <a:p>
          <a:endParaRPr lang="en-GB"/>
        </a:p>
      </dgm:t>
    </dgm:pt>
    <dgm:pt modelId="{99196BFE-5442-49FE-BF56-2767861F10A7}" type="pres">
      <dgm:prSet presAssocID="{75C80C29-3A98-4AF8-9234-573581BF0F2C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44DE2B72-2B2B-463A-B31C-35BD316FC52C}" type="pres">
      <dgm:prSet presAssocID="{4CB04E52-6DBC-4B43-8BD0-D55913A371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6869B79-3F11-40C4-84D3-C7F318A21768}" type="presOf" srcId="{3C8FF238-29F9-423B-9216-E3071A1C859D}" destId="{6E5159F2-9567-481F-B078-A3EB9E4B5C9F}" srcOrd="0" destOrd="0" presId="urn:microsoft.com/office/officeart/2005/8/layout/process1"/>
    <dgm:cxn modelId="{882B210E-9153-4867-B34A-15321BFA4B7B}" type="presOf" srcId="{4CB04E52-6DBC-4B43-8BD0-D55913A3718F}" destId="{44DE2B72-2B2B-463A-B31C-35BD316FC52C}" srcOrd="0" destOrd="0" presId="urn:microsoft.com/office/officeart/2005/8/layout/process1"/>
    <dgm:cxn modelId="{1B488E94-4933-4378-9297-F108FA6EC423}" type="presOf" srcId="{029C0ADC-CE6D-4107-AAB3-AA699831AE75}" destId="{7F000664-9B1F-4F99-B4EA-72573DE40736}" srcOrd="0" destOrd="0" presId="urn:microsoft.com/office/officeart/2005/8/layout/process1"/>
    <dgm:cxn modelId="{62650671-CC11-4975-97B1-35E32712D744}" type="presOf" srcId="{029C0ADC-CE6D-4107-AAB3-AA699831AE75}" destId="{AD6C80BB-2F36-4E1A-A3A8-A6D17A62123D}" srcOrd="1" destOrd="0" presId="urn:microsoft.com/office/officeart/2005/8/layout/process1"/>
    <dgm:cxn modelId="{1C4EE6E5-1831-46FD-A265-2D934AD97687}" type="presOf" srcId="{8524A262-13E2-4A6F-A179-BDD94FCB2995}" destId="{28C0D571-0FBF-4E4F-AF2A-DCCD92514749}" srcOrd="0" destOrd="0" presId="urn:microsoft.com/office/officeart/2005/8/layout/process1"/>
    <dgm:cxn modelId="{11092043-CB91-45D9-A48D-3D888359231F}" srcId="{3C8FF238-29F9-423B-9216-E3071A1C859D}" destId="{D876ADE8-BF8B-4298-BE36-AACB9A989FDD}" srcOrd="1" destOrd="0" parTransId="{D56C4B51-673F-4593-ABCC-270F29032B12}" sibTransId="{75C80C29-3A98-4AF8-9234-573581BF0F2C}"/>
    <dgm:cxn modelId="{74F75CCC-8F1F-411A-8711-76ECC4A9FCDF}" type="presOf" srcId="{75C80C29-3A98-4AF8-9234-573581BF0F2C}" destId="{99196BFE-5442-49FE-BF56-2767861F10A7}" srcOrd="1" destOrd="0" presId="urn:microsoft.com/office/officeart/2005/8/layout/process1"/>
    <dgm:cxn modelId="{BB0B0B32-98E2-4399-9F4C-7001E2102356}" type="presOf" srcId="{D876ADE8-BF8B-4298-BE36-AACB9A989FDD}" destId="{B6EDA192-BEA3-467D-96F2-1802F04B9C56}" srcOrd="0" destOrd="0" presId="urn:microsoft.com/office/officeart/2005/8/layout/process1"/>
    <dgm:cxn modelId="{1F0EE225-4090-4A23-B83A-EC0347505C86}" srcId="{3C8FF238-29F9-423B-9216-E3071A1C859D}" destId="{4CB04E52-6DBC-4B43-8BD0-D55913A3718F}" srcOrd="2" destOrd="0" parTransId="{EC124EC3-D339-43AD-9AB0-73C0E337ADC6}" sibTransId="{4EB3FE76-A7A1-44F9-835A-EAD7E7B2CF2E}"/>
    <dgm:cxn modelId="{4D63D3D0-169A-4200-8E0A-FF12A5A89D57}" type="presOf" srcId="{75C80C29-3A98-4AF8-9234-573581BF0F2C}" destId="{603B3962-6CDB-4639-AD27-85338FDC0BD0}" srcOrd="0" destOrd="0" presId="urn:microsoft.com/office/officeart/2005/8/layout/process1"/>
    <dgm:cxn modelId="{ABE51DF8-215B-4380-87DF-7ED1B1261151}" srcId="{3C8FF238-29F9-423B-9216-E3071A1C859D}" destId="{8524A262-13E2-4A6F-A179-BDD94FCB2995}" srcOrd="0" destOrd="0" parTransId="{3A41638E-0C93-4352-9D45-7662C0FF0603}" sibTransId="{029C0ADC-CE6D-4107-AAB3-AA699831AE75}"/>
    <dgm:cxn modelId="{88B5AE7F-8A23-44EC-AD3D-5DDCA7E79FB2}" type="presParOf" srcId="{6E5159F2-9567-481F-B078-A3EB9E4B5C9F}" destId="{28C0D571-0FBF-4E4F-AF2A-DCCD92514749}" srcOrd="0" destOrd="0" presId="urn:microsoft.com/office/officeart/2005/8/layout/process1"/>
    <dgm:cxn modelId="{31EDA7EC-19C6-425C-AA98-E82A6E6413B3}" type="presParOf" srcId="{6E5159F2-9567-481F-B078-A3EB9E4B5C9F}" destId="{7F000664-9B1F-4F99-B4EA-72573DE40736}" srcOrd="1" destOrd="0" presId="urn:microsoft.com/office/officeart/2005/8/layout/process1"/>
    <dgm:cxn modelId="{F5C5E8B2-E52B-468B-8D48-DA4629EAC58E}" type="presParOf" srcId="{7F000664-9B1F-4F99-B4EA-72573DE40736}" destId="{AD6C80BB-2F36-4E1A-A3A8-A6D17A62123D}" srcOrd="0" destOrd="0" presId="urn:microsoft.com/office/officeart/2005/8/layout/process1"/>
    <dgm:cxn modelId="{217C9D33-1E88-4CD3-8093-48FE067D0B9E}" type="presParOf" srcId="{6E5159F2-9567-481F-B078-A3EB9E4B5C9F}" destId="{B6EDA192-BEA3-467D-96F2-1802F04B9C56}" srcOrd="2" destOrd="0" presId="urn:microsoft.com/office/officeart/2005/8/layout/process1"/>
    <dgm:cxn modelId="{6EC62460-A6C4-4EF9-863F-CCE79491D4EA}" type="presParOf" srcId="{6E5159F2-9567-481F-B078-A3EB9E4B5C9F}" destId="{603B3962-6CDB-4639-AD27-85338FDC0BD0}" srcOrd="3" destOrd="0" presId="urn:microsoft.com/office/officeart/2005/8/layout/process1"/>
    <dgm:cxn modelId="{5FDABE87-C918-4A1F-BA0E-F4F30F95190A}" type="presParOf" srcId="{603B3962-6CDB-4639-AD27-85338FDC0BD0}" destId="{99196BFE-5442-49FE-BF56-2767861F10A7}" srcOrd="0" destOrd="0" presId="urn:microsoft.com/office/officeart/2005/8/layout/process1"/>
    <dgm:cxn modelId="{D481A924-935F-42A4-A8FB-B5A5A0C04A50}" type="presParOf" srcId="{6E5159F2-9567-481F-B078-A3EB9E4B5C9F}" destId="{44DE2B72-2B2B-463A-B31C-35BD316FC52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1E5AA9-9A0C-4EA7-8A78-DD4CCB2A395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95AAB70-BCAC-45EE-BBBE-DF5C40E01EB7}">
      <dgm:prSet/>
      <dgm:spPr/>
      <dgm:t>
        <a:bodyPr/>
        <a:lstStyle/>
        <a:p>
          <a:r>
            <a:rPr lang="ro-RO" dirty="0" smtClean="0"/>
            <a:t>Exemple importante de încercări moderne de a permite pacientului  să aleagă în domeniul asistenței medicale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AC12F83-8795-4BEA-AD42-9ED1FA7BE69F}" type="parTrans" cxnId="{A8B77FEC-4607-4358-B17B-19F5B6980332}">
      <dgm:prSet/>
      <dgm:spPr/>
      <dgm:t>
        <a:bodyPr/>
        <a:lstStyle/>
        <a:p>
          <a:endParaRPr lang="en-US"/>
        </a:p>
      </dgm:t>
    </dgm:pt>
    <dgm:pt modelId="{1340D16C-82CE-42E6-9170-1B7BD6085BF2}" type="sibTrans" cxnId="{A8B77FEC-4607-4358-B17B-19F5B6980332}">
      <dgm:prSet/>
      <dgm:spPr/>
      <dgm:t>
        <a:bodyPr/>
        <a:lstStyle/>
        <a:p>
          <a:endParaRPr lang="en-US"/>
        </a:p>
      </dgm:t>
    </dgm:pt>
    <dgm:pt modelId="{A062A714-DEB7-4ECF-9A84-E89DCE1410EB}">
      <dgm:prSet/>
      <dgm:spPr/>
      <dgm:t>
        <a:bodyPr/>
        <a:lstStyle/>
        <a:p>
          <a:r>
            <a:rPr lang="ro-MO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Procură durabilă</a:t>
          </a:r>
          <a:r>
            <a:rPr lang="en-GB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: </a:t>
          </a:r>
          <a:r>
            <a:rPr lang="ro-RO" dirty="0" smtClean="0">
              <a:latin typeface="Calibri" panose="020F0502020204030204" pitchFamily="34" charset="0"/>
              <a:cs typeface="Calibri" panose="020F0502020204030204" pitchFamily="34" charset="0"/>
            </a:rPr>
            <a:t>acordă unui alt adult autoritate legală de a lua anumite decizii pentru cineva dacă aceștia își și pierd capacitatea de a face acest lucru ei înșiși</a:t>
          </a:r>
          <a:endParaRPr lang="en-US" dirty="0">
            <a:latin typeface="Calibri" panose="020F050202020403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F9BE31B7-1563-4C29-A658-45FC98EE09AE}" type="parTrans" cxnId="{153F685F-A135-4FB2-B07B-56A245EE0320}">
      <dgm:prSet/>
      <dgm:spPr/>
      <dgm:t>
        <a:bodyPr/>
        <a:lstStyle/>
        <a:p>
          <a:endParaRPr lang="en-US"/>
        </a:p>
      </dgm:t>
    </dgm:pt>
    <dgm:pt modelId="{580A0DA9-B652-45F4-866A-27901DF2AC97}" type="sibTrans" cxnId="{153F685F-A135-4FB2-B07B-56A245EE0320}">
      <dgm:prSet/>
      <dgm:spPr/>
      <dgm:t>
        <a:bodyPr/>
        <a:lstStyle/>
        <a:p>
          <a:endParaRPr lang="en-US"/>
        </a:p>
      </dgm:t>
    </dgm:pt>
    <dgm:pt modelId="{CFB66F79-69D3-4C8A-9E67-0C3093FBC5DD}">
      <dgm:prSet/>
      <dgm:spPr/>
      <dgm:t>
        <a:bodyPr/>
        <a:lstStyle/>
        <a:p>
          <a:r>
            <a:rPr lang="ro-RO" dirty="0" smtClean="0"/>
            <a:t>Instruiește profesioniștii din domeniul sănătății să nu încerce resuscitarea cardiopulmonară (RCP) în caz de stop cardiopulmonar brusc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EDB847A-254F-411D-84C4-5E5F11235338}" type="parTrans" cxnId="{17EC5C1D-DF15-447E-9CBB-665CEBB8BF21}">
      <dgm:prSet/>
      <dgm:spPr/>
      <dgm:t>
        <a:bodyPr/>
        <a:lstStyle/>
        <a:p>
          <a:endParaRPr lang="en-US"/>
        </a:p>
      </dgm:t>
    </dgm:pt>
    <dgm:pt modelId="{0DC24D91-C5FB-4CF2-9D67-F43EF392C67C}" type="sibTrans" cxnId="{17EC5C1D-DF15-447E-9CBB-665CEBB8BF21}">
      <dgm:prSet/>
      <dgm:spPr/>
      <dgm:t>
        <a:bodyPr/>
        <a:lstStyle/>
        <a:p>
          <a:endParaRPr lang="en-US"/>
        </a:p>
      </dgm:t>
    </dgm:pt>
    <dgm:pt modelId="{D70EA91F-759E-4490-990C-ACD8621A8896}">
      <dgm:prSet/>
      <dgm:spPr/>
      <dgm:t>
        <a:bodyPr/>
        <a:lstStyle/>
        <a:p>
          <a:r>
            <a:rPr lang="ro-RO" dirty="0" smtClean="0"/>
            <a:t>Principiul de bază al ambelor este că persoanele ar trebui să aibă voie să aleagă singuri, fie printr-o declarație prealabilă, fie printr-o persoană de încredere care le va îngriji interesele.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F666F70-605A-42A4-8FB9-04DA7207F49D}" type="parTrans" cxnId="{F7587EC6-7B4F-4441-916F-9CE29EEE8DFE}">
      <dgm:prSet/>
      <dgm:spPr/>
      <dgm:t>
        <a:bodyPr/>
        <a:lstStyle/>
        <a:p>
          <a:endParaRPr lang="en-US"/>
        </a:p>
      </dgm:t>
    </dgm:pt>
    <dgm:pt modelId="{88971A89-D8BD-49AF-9EA6-80E0376A897C}" type="sibTrans" cxnId="{F7587EC6-7B4F-4441-916F-9CE29EEE8DFE}">
      <dgm:prSet/>
      <dgm:spPr/>
      <dgm:t>
        <a:bodyPr/>
        <a:lstStyle/>
        <a:p>
          <a:endParaRPr lang="en-US"/>
        </a:p>
      </dgm:t>
    </dgm:pt>
    <dgm:pt modelId="{6A31C7F3-DD8E-4A15-AC62-38ABF0B8016C}" type="pres">
      <dgm:prSet presAssocID="{331E5AA9-9A0C-4EA7-8A78-DD4CCB2A395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2B8B7C6-FDEC-4386-8341-BC50CEC0972B}" type="pres">
      <dgm:prSet presAssocID="{095AAB70-BCAC-45EE-BBBE-DF5C40E01EB7}" presName="compNode" presStyleCnt="0"/>
      <dgm:spPr/>
    </dgm:pt>
    <dgm:pt modelId="{9440702D-230C-47F2-82AA-89086D00C0DC}" type="pres">
      <dgm:prSet presAssocID="{095AAB70-BCAC-45EE-BBBE-DF5C40E01EB7}" presName="bgRect" presStyleLbl="bgShp" presStyleIdx="0" presStyleCnt="4"/>
      <dgm:spPr/>
    </dgm:pt>
    <dgm:pt modelId="{D5AE8555-3301-4017-BB32-0C2CBCEF72D8}" type="pres">
      <dgm:prSet presAssocID="{095AAB70-BCAC-45EE-BBBE-DF5C40E01EB7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1A20CA33-315F-4EBB-AB70-188C5E6DC424}" type="pres">
      <dgm:prSet presAssocID="{095AAB70-BCAC-45EE-BBBE-DF5C40E01EB7}" presName="spaceRect" presStyleCnt="0"/>
      <dgm:spPr/>
    </dgm:pt>
    <dgm:pt modelId="{4DDA8A98-A744-4429-B9B7-ED2D216102F4}" type="pres">
      <dgm:prSet presAssocID="{095AAB70-BCAC-45EE-BBBE-DF5C40E01EB7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9C1676C3-C669-4868-B2CB-97B252598914}" type="pres">
      <dgm:prSet presAssocID="{1340D16C-82CE-42E6-9170-1B7BD6085BF2}" presName="sibTrans" presStyleCnt="0"/>
      <dgm:spPr/>
    </dgm:pt>
    <dgm:pt modelId="{E4BA9F61-9EB6-43D3-8F0A-26CC8741FE43}" type="pres">
      <dgm:prSet presAssocID="{A062A714-DEB7-4ECF-9A84-E89DCE1410EB}" presName="compNode" presStyleCnt="0"/>
      <dgm:spPr/>
    </dgm:pt>
    <dgm:pt modelId="{A063D5FB-ED14-4E2D-842D-037A62646F0E}" type="pres">
      <dgm:prSet presAssocID="{A062A714-DEB7-4ECF-9A84-E89DCE1410EB}" presName="bgRect" presStyleLbl="bgShp" presStyleIdx="1" presStyleCnt="4"/>
      <dgm:spPr/>
    </dgm:pt>
    <dgm:pt modelId="{F308BEE5-8F79-4C2E-9A22-469384E00BEC}" type="pres">
      <dgm:prSet presAssocID="{A062A714-DEB7-4ECF-9A84-E89DCE1410EB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87E8AC6D-2081-4123-A0F8-4E4320B62CF8}" type="pres">
      <dgm:prSet presAssocID="{A062A714-DEB7-4ECF-9A84-E89DCE1410EB}" presName="spaceRect" presStyleCnt="0"/>
      <dgm:spPr/>
    </dgm:pt>
    <dgm:pt modelId="{745147D2-BB94-4A02-A719-1128C487055F}" type="pres">
      <dgm:prSet presAssocID="{A062A714-DEB7-4ECF-9A84-E89DCE1410EB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B7A674B7-D291-48C2-99E0-60977EF844AF}" type="pres">
      <dgm:prSet presAssocID="{580A0DA9-B652-45F4-866A-27901DF2AC97}" presName="sibTrans" presStyleCnt="0"/>
      <dgm:spPr/>
    </dgm:pt>
    <dgm:pt modelId="{B687151A-0C2E-41D2-9AE5-1646040F7A80}" type="pres">
      <dgm:prSet presAssocID="{CFB66F79-69D3-4C8A-9E67-0C3093FBC5DD}" presName="compNode" presStyleCnt="0"/>
      <dgm:spPr/>
    </dgm:pt>
    <dgm:pt modelId="{14720B86-4E6B-4A37-8D29-331B1187D17F}" type="pres">
      <dgm:prSet presAssocID="{CFB66F79-69D3-4C8A-9E67-0C3093FBC5DD}" presName="bgRect" presStyleLbl="bgShp" presStyleIdx="2" presStyleCnt="4"/>
      <dgm:spPr/>
    </dgm:pt>
    <dgm:pt modelId="{D3373D9A-4EB2-47DB-8D2F-4201333A02B6}" type="pres">
      <dgm:prSet presAssocID="{CFB66F79-69D3-4C8A-9E67-0C3093FBC5DD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D8F55685-8157-492B-B252-FCC8F68A756F}" type="pres">
      <dgm:prSet presAssocID="{CFB66F79-69D3-4C8A-9E67-0C3093FBC5DD}" presName="spaceRect" presStyleCnt="0"/>
      <dgm:spPr/>
    </dgm:pt>
    <dgm:pt modelId="{05BA0913-C223-491D-A36F-23CA0F0792D0}" type="pres">
      <dgm:prSet presAssocID="{CFB66F79-69D3-4C8A-9E67-0C3093FBC5DD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A25BAC39-B77C-4D1B-AA07-C40E7ACF0D6A}" type="pres">
      <dgm:prSet presAssocID="{0DC24D91-C5FB-4CF2-9D67-F43EF392C67C}" presName="sibTrans" presStyleCnt="0"/>
      <dgm:spPr/>
    </dgm:pt>
    <dgm:pt modelId="{E1754876-09B8-4552-9D10-E465AEC55B4A}" type="pres">
      <dgm:prSet presAssocID="{D70EA91F-759E-4490-990C-ACD8621A8896}" presName="compNode" presStyleCnt="0"/>
      <dgm:spPr/>
    </dgm:pt>
    <dgm:pt modelId="{085DA2AF-D9F3-4363-852B-DC585886EFCB}" type="pres">
      <dgm:prSet presAssocID="{D70EA91F-759E-4490-990C-ACD8621A8896}" presName="bgRect" presStyleLbl="bgShp" presStyleIdx="3" presStyleCnt="4"/>
      <dgm:spPr/>
    </dgm:pt>
    <dgm:pt modelId="{2DE81685-F167-4AB4-B7BB-CA51A3D51C2E}" type="pres">
      <dgm:prSet presAssocID="{D70EA91F-759E-4490-990C-ACD8621A8896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B28C7FDD-1913-4E33-8921-6DDC4E97717B}" type="pres">
      <dgm:prSet presAssocID="{D70EA91F-759E-4490-990C-ACD8621A8896}" presName="spaceRect" presStyleCnt="0"/>
      <dgm:spPr/>
    </dgm:pt>
    <dgm:pt modelId="{D0555C00-3EAA-4956-910B-07595A2D5AF0}" type="pres">
      <dgm:prSet presAssocID="{D70EA91F-759E-4490-990C-ACD8621A8896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D647954A-9840-4C5C-89A8-86FFC8518667}" type="presOf" srcId="{CFB66F79-69D3-4C8A-9E67-0C3093FBC5DD}" destId="{05BA0913-C223-491D-A36F-23CA0F0792D0}" srcOrd="0" destOrd="0" presId="urn:microsoft.com/office/officeart/2018/2/layout/IconVerticalSolidList"/>
    <dgm:cxn modelId="{17EC5C1D-DF15-447E-9CBB-665CEBB8BF21}" srcId="{331E5AA9-9A0C-4EA7-8A78-DD4CCB2A395A}" destId="{CFB66F79-69D3-4C8A-9E67-0C3093FBC5DD}" srcOrd="2" destOrd="0" parTransId="{8EDB847A-254F-411D-84C4-5E5F11235338}" sibTransId="{0DC24D91-C5FB-4CF2-9D67-F43EF392C67C}"/>
    <dgm:cxn modelId="{170A87E3-565F-4F95-BA81-9609D3FC2718}" type="presOf" srcId="{095AAB70-BCAC-45EE-BBBE-DF5C40E01EB7}" destId="{4DDA8A98-A744-4429-B9B7-ED2D216102F4}" srcOrd="0" destOrd="0" presId="urn:microsoft.com/office/officeart/2018/2/layout/IconVerticalSolidList"/>
    <dgm:cxn modelId="{F7587EC6-7B4F-4441-916F-9CE29EEE8DFE}" srcId="{331E5AA9-9A0C-4EA7-8A78-DD4CCB2A395A}" destId="{D70EA91F-759E-4490-990C-ACD8621A8896}" srcOrd="3" destOrd="0" parTransId="{CF666F70-605A-42A4-8FB9-04DA7207F49D}" sibTransId="{88971A89-D8BD-49AF-9EA6-80E0376A897C}"/>
    <dgm:cxn modelId="{4481A8AD-D09E-45CE-BA86-3F4B5CEF46D9}" type="presOf" srcId="{A062A714-DEB7-4ECF-9A84-E89DCE1410EB}" destId="{745147D2-BB94-4A02-A719-1128C487055F}" srcOrd="0" destOrd="0" presId="urn:microsoft.com/office/officeart/2018/2/layout/IconVerticalSolidList"/>
    <dgm:cxn modelId="{153F685F-A135-4FB2-B07B-56A245EE0320}" srcId="{331E5AA9-9A0C-4EA7-8A78-DD4CCB2A395A}" destId="{A062A714-DEB7-4ECF-9A84-E89DCE1410EB}" srcOrd="1" destOrd="0" parTransId="{F9BE31B7-1563-4C29-A658-45FC98EE09AE}" sibTransId="{580A0DA9-B652-45F4-866A-27901DF2AC97}"/>
    <dgm:cxn modelId="{A8B77FEC-4607-4358-B17B-19F5B6980332}" srcId="{331E5AA9-9A0C-4EA7-8A78-DD4CCB2A395A}" destId="{095AAB70-BCAC-45EE-BBBE-DF5C40E01EB7}" srcOrd="0" destOrd="0" parTransId="{0AC12F83-8795-4BEA-AD42-9ED1FA7BE69F}" sibTransId="{1340D16C-82CE-42E6-9170-1B7BD6085BF2}"/>
    <dgm:cxn modelId="{2948F1C3-814E-4284-A761-5E7492A17A13}" type="presOf" srcId="{D70EA91F-759E-4490-990C-ACD8621A8896}" destId="{D0555C00-3EAA-4956-910B-07595A2D5AF0}" srcOrd="0" destOrd="0" presId="urn:microsoft.com/office/officeart/2018/2/layout/IconVerticalSolidList"/>
    <dgm:cxn modelId="{D84E8CBB-F72E-4BA4-AC5C-53BA9C2611DE}" type="presOf" srcId="{331E5AA9-9A0C-4EA7-8A78-DD4CCB2A395A}" destId="{6A31C7F3-DD8E-4A15-AC62-38ABF0B8016C}" srcOrd="0" destOrd="0" presId="urn:microsoft.com/office/officeart/2018/2/layout/IconVerticalSolidList"/>
    <dgm:cxn modelId="{5A42A5DD-0732-4639-800C-EEB00C939A26}" type="presParOf" srcId="{6A31C7F3-DD8E-4A15-AC62-38ABF0B8016C}" destId="{E2B8B7C6-FDEC-4386-8341-BC50CEC0972B}" srcOrd="0" destOrd="0" presId="urn:microsoft.com/office/officeart/2018/2/layout/IconVerticalSolidList"/>
    <dgm:cxn modelId="{768C45A5-E2EC-4668-9D5A-ECC7CC718840}" type="presParOf" srcId="{E2B8B7C6-FDEC-4386-8341-BC50CEC0972B}" destId="{9440702D-230C-47F2-82AA-89086D00C0DC}" srcOrd="0" destOrd="0" presId="urn:microsoft.com/office/officeart/2018/2/layout/IconVerticalSolidList"/>
    <dgm:cxn modelId="{3D9726D1-C0A6-4B42-9AD4-5432FB1380FF}" type="presParOf" srcId="{E2B8B7C6-FDEC-4386-8341-BC50CEC0972B}" destId="{D5AE8555-3301-4017-BB32-0C2CBCEF72D8}" srcOrd="1" destOrd="0" presId="urn:microsoft.com/office/officeart/2018/2/layout/IconVerticalSolidList"/>
    <dgm:cxn modelId="{F8243D3A-4768-4BDC-9AFF-BC63D7BB5180}" type="presParOf" srcId="{E2B8B7C6-FDEC-4386-8341-BC50CEC0972B}" destId="{1A20CA33-315F-4EBB-AB70-188C5E6DC424}" srcOrd="2" destOrd="0" presId="urn:microsoft.com/office/officeart/2018/2/layout/IconVerticalSolidList"/>
    <dgm:cxn modelId="{B7F3473B-9958-4AC8-A15F-9762DD32F74A}" type="presParOf" srcId="{E2B8B7C6-FDEC-4386-8341-BC50CEC0972B}" destId="{4DDA8A98-A744-4429-B9B7-ED2D216102F4}" srcOrd="3" destOrd="0" presId="urn:microsoft.com/office/officeart/2018/2/layout/IconVerticalSolidList"/>
    <dgm:cxn modelId="{570E0CF3-36E2-465C-B099-48C88BF6F76C}" type="presParOf" srcId="{6A31C7F3-DD8E-4A15-AC62-38ABF0B8016C}" destId="{9C1676C3-C669-4868-B2CB-97B252598914}" srcOrd="1" destOrd="0" presId="urn:microsoft.com/office/officeart/2018/2/layout/IconVerticalSolidList"/>
    <dgm:cxn modelId="{F7D2AA5D-8BAA-4917-88FA-4426D15CCD7B}" type="presParOf" srcId="{6A31C7F3-DD8E-4A15-AC62-38ABF0B8016C}" destId="{E4BA9F61-9EB6-43D3-8F0A-26CC8741FE43}" srcOrd="2" destOrd="0" presId="urn:microsoft.com/office/officeart/2018/2/layout/IconVerticalSolidList"/>
    <dgm:cxn modelId="{F9FEB04D-C66D-4730-8A90-D42E0810FFA4}" type="presParOf" srcId="{E4BA9F61-9EB6-43D3-8F0A-26CC8741FE43}" destId="{A063D5FB-ED14-4E2D-842D-037A62646F0E}" srcOrd="0" destOrd="0" presId="urn:microsoft.com/office/officeart/2018/2/layout/IconVerticalSolidList"/>
    <dgm:cxn modelId="{AA0F4D8E-EA55-4129-9E4F-F81DD12F9934}" type="presParOf" srcId="{E4BA9F61-9EB6-43D3-8F0A-26CC8741FE43}" destId="{F308BEE5-8F79-4C2E-9A22-469384E00BEC}" srcOrd="1" destOrd="0" presId="urn:microsoft.com/office/officeart/2018/2/layout/IconVerticalSolidList"/>
    <dgm:cxn modelId="{EFE92325-290B-4194-8FBF-5451CFB98E98}" type="presParOf" srcId="{E4BA9F61-9EB6-43D3-8F0A-26CC8741FE43}" destId="{87E8AC6D-2081-4123-A0F8-4E4320B62CF8}" srcOrd="2" destOrd="0" presId="urn:microsoft.com/office/officeart/2018/2/layout/IconVerticalSolidList"/>
    <dgm:cxn modelId="{E115BE43-A195-419D-AC51-E3481F0A9E80}" type="presParOf" srcId="{E4BA9F61-9EB6-43D3-8F0A-26CC8741FE43}" destId="{745147D2-BB94-4A02-A719-1128C487055F}" srcOrd="3" destOrd="0" presId="urn:microsoft.com/office/officeart/2018/2/layout/IconVerticalSolidList"/>
    <dgm:cxn modelId="{BDB9C1F2-D7A3-4E7E-B7C6-72CEC476600E}" type="presParOf" srcId="{6A31C7F3-DD8E-4A15-AC62-38ABF0B8016C}" destId="{B7A674B7-D291-48C2-99E0-60977EF844AF}" srcOrd="3" destOrd="0" presId="urn:microsoft.com/office/officeart/2018/2/layout/IconVerticalSolidList"/>
    <dgm:cxn modelId="{F646B9B7-E5E5-4E69-938F-83D55129597D}" type="presParOf" srcId="{6A31C7F3-DD8E-4A15-AC62-38ABF0B8016C}" destId="{B687151A-0C2E-41D2-9AE5-1646040F7A80}" srcOrd="4" destOrd="0" presId="urn:microsoft.com/office/officeart/2018/2/layout/IconVerticalSolidList"/>
    <dgm:cxn modelId="{675EDFEF-9CED-441A-AEEE-FFDE205F582B}" type="presParOf" srcId="{B687151A-0C2E-41D2-9AE5-1646040F7A80}" destId="{14720B86-4E6B-4A37-8D29-331B1187D17F}" srcOrd="0" destOrd="0" presId="urn:microsoft.com/office/officeart/2018/2/layout/IconVerticalSolidList"/>
    <dgm:cxn modelId="{34AC4E9F-D717-456E-8323-64BDF7BBAB34}" type="presParOf" srcId="{B687151A-0C2E-41D2-9AE5-1646040F7A80}" destId="{D3373D9A-4EB2-47DB-8D2F-4201333A02B6}" srcOrd="1" destOrd="0" presId="urn:microsoft.com/office/officeart/2018/2/layout/IconVerticalSolidList"/>
    <dgm:cxn modelId="{00A178B5-7E34-4B7A-B43E-F5D4DE7995F8}" type="presParOf" srcId="{B687151A-0C2E-41D2-9AE5-1646040F7A80}" destId="{D8F55685-8157-492B-B252-FCC8F68A756F}" srcOrd="2" destOrd="0" presId="urn:microsoft.com/office/officeart/2018/2/layout/IconVerticalSolidList"/>
    <dgm:cxn modelId="{F52DB12C-4475-4095-AE70-C83621692DA2}" type="presParOf" srcId="{B687151A-0C2E-41D2-9AE5-1646040F7A80}" destId="{05BA0913-C223-491D-A36F-23CA0F0792D0}" srcOrd="3" destOrd="0" presId="urn:microsoft.com/office/officeart/2018/2/layout/IconVerticalSolidList"/>
    <dgm:cxn modelId="{AA319DE2-DCCE-4CD5-B495-A85AD58BD6F8}" type="presParOf" srcId="{6A31C7F3-DD8E-4A15-AC62-38ABF0B8016C}" destId="{A25BAC39-B77C-4D1B-AA07-C40E7ACF0D6A}" srcOrd="5" destOrd="0" presId="urn:microsoft.com/office/officeart/2018/2/layout/IconVerticalSolidList"/>
    <dgm:cxn modelId="{C77D4C7C-F499-4947-A879-063823AF819A}" type="presParOf" srcId="{6A31C7F3-DD8E-4A15-AC62-38ABF0B8016C}" destId="{E1754876-09B8-4552-9D10-E465AEC55B4A}" srcOrd="6" destOrd="0" presId="urn:microsoft.com/office/officeart/2018/2/layout/IconVerticalSolidList"/>
    <dgm:cxn modelId="{3A030EB7-75DD-4C0D-A7EB-B623517E0822}" type="presParOf" srcId="{E1754876-09B8-4552-9D10-E465AEC55B4A}" destId="{085DA2AF-D9F3-4363-852B-DC585886EFCB}" srcOrd="0" destOrd="0" presId="urn:microsoft.com/office/officeart/2018/2/layout/IconVerticalSolidList"/>
    <dgm:cxn modelId="{3F3CC7FA-3B79-4432-9848-27E321121BFF}" type="presParOf" srcId="{E1754876-09B8-4552-9D10-E465AEC55B4A}" destId="{2DE81685-F167-4AB4-B7BB-CA51A3D51C2E}" srcOrd="1" destOrd="0" presId="urn:microsoft.com/office/officeart/2018/2/layout/IconVerticalSolidList"/>
    <dgm:cxn modelId="{9411BEFE-F028-4C6E-B68F-288700DAC0FB}" type="presParOf" srcId="{E1754876-09B8-4552-9D10-E465AEC55B4A}" destId="{B28C7FDD-1913-4E33-8921-6DDC4E97717B}" srcOrd="2" destOrd="0" presId="urn:microsoft.com/office/officeart/2018/2/layout/IconVerticalSolidList"/>
    <dgm:cxn modelId="{944B71A2-C906-4EEE-9F1D-69791C04EAF3}" type="presParOf" srcId="{E1754876-09B8-4552-9D10-E465AEC55B4A}" destId="{D0555C00-3EAA-4956-910B-07595A2D5AF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0677AE-00E4-4A69-84EA-B594BCFD5A8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13A7B7-09B6-46CE-8D18-249F308370DB}">
      <dgm:prSet/>
      <dgm:spPr/>
      <dgm:t>
        <a:bodyPr/>
        <a:lstStyle/>
        <a:p>
          <a:r>
            <a:rPr lang="vi-VN" b="0" i="0" dirty="0" smtClean="0"/>
            <a:t>1) Capacitatea trebuie întotdeauna asumată. Diagnosticul, comportamentul sau aspectul unui pacient nu trebuie să vă determine să presupuneți absența capacității.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B495D57-E94B-4C87-8D49-A55DDB551B39}" type="parTrans" cxnId="{F5B16C9D-7DDF-4F7C-AD3C-48E6F6F066F8}">
      <dgm:prSet/>
      <dgm:spPr/>
      <dgm:t>
        <a:bodyPr/>
        <a:lstStyle/>
        <a:p>
          <a:endParaRPr lang="en-US"/>
        </a:p>
      </dgm:t>
    </dgm:pt>
    <dgm:pt modelId="{F28DD68B-3BF7-447C-86AF-94E682E3E7BA}" type="sibTrans" cxnId="{F5B16C9D-7DDF-4F7C-AD3C-48E6F6F066F8}">
      <dgm:prSet/>
      <dgm:spPr/>
      <dgm:t>
        <a:bodyPr/>
        <a:lstStyle/>
        <a:p>
          <a:endParaRPr lang="en-US"/>
        </a:p>
      </dgm:t>
    </dgm:pt>
    <dgm:pt modelId="{A1F97003-FFA0-48E1-B25D-C0B42FEEA9DA}">
      <dgm:prSet/>
      <dgm:spPr/>
      <dgm:t>
        <a:bodyPr/>
        <a:lstStyle/>
        <a:p>
          <a:r>
            <a:rPr lang="ro-RO" dirty="0" smtClean="0"/>
            <a:t>2) Capacitatea unei persoane de a lua decizii trebuie optimizată înainte de a concluziona că capacitatea este absentă. Trebuie luate toate măsurile practice, cum ar fi acordarea unui timp suficient pentru evaluări; repetarea evaluărilor dacă capacitatea fluctuează; și, dacă este relevant, folosind interpreți, limbajul semnelor sau imagini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5F2D61C-C1CC-4A66-B02A-61BF26919F1E}" type="parTrans" cxnId="{EE3AF10E-70C4-4BA7-94A1-D0436DD184FA}">
      <dgm:prSet/>
      <dgm:spPr/>
      <dgm:t>
        <a:bodyPr/>
        <a:lstStyle/>
        <a:p>
          <a:endParaRPr lang="en-US"/>
        </a:p>
      </dgm:t>
    </dgm:pt>
    <dgm:pt modelId="{DF6207BD-E373-42D2-988A-737B7E0A56C0}" type="sibTrans" cxnId="{EE3AF10E-70C4-4BA7-94A1-D0436DD184FA}">
      <dgm:prSet/>
      <dgm:spPr/>
      <dgm:t>
        <a:bodyPr/>
        <a:lstStyle/>
        <a:p>
          <a:endParaRPr lang="en-US"/>
        </a:p>
      </dgm:t>
    </dgm:pt>
    <dgm:pt modelId="{BCEC4DAB-BE3A-4786-8C63-1E3BE5FEDCE4}">
      <dgm:prSet/>
      <dgm:spPr/>
      <dgm:t>
        <a:bodyPr/>
        <a:lstStyle/>
        <a:p>
          <a:r>
            <a:rPr lang="ro-RO" smtClean="0"/>
            <a:t>3) Pacienții au dreptul să ia decizii neînțelepte. Nu decizia, ci procesul prin care se ajunge, determină dacă capacitatea este absentă.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9062900-651C-4F44-A5DF-F5DAAFE27CFD}" type="parTrans" cxnId="{B5406961-7973-445E-8BB9-08010F3C4A7B}">
      <dgm:prSet/>
      <dgm:spPr/>
      <dgm:t>
        <a:bodyPr/>
        <a:lstStyle/>
        <a:p>
          <a:endParaRPr lang="en-US"/>
        </a:p>
      </dgm:t>
    </dgm:pt>
    <dgm:pt modelId="{87388668-9119-4E0B-9685-BD3D5C39BCD8}" type="sibTrans" cxnId="{B5406961-7973-445E-8BB9-08010F3C4A7B}">
      <dgm:prSet/>
      <dgm:spPr/>
      <dgm:t>
        <a:bodyPr/>
        <a:lstStyle/>
        <a:p>
          <a:endParaRPr lang="en-US"/>
        </a:p>
      </dgm:t>
    </dgm:pt>
    <dgm:pt modelId="{38E9CB8B-B104-46F9-918D-79B45D86C1E0}">
      <dgm:prSet/>
      <dgm:spPr/>
      <dgm:t>
        <a:bodyPr/>
        <a:lstStyle/>
        <a:p>
          <a:r>
            <a:rPr lang="ro-RO" smtClean="0"/>
            <a:t>4) Deciziile (și acțiunile) luate pentru persoanele fără capacitate trebuie să fie în interesul lor.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ECD8FF6-8BDB-4E70-B024-ACA45D75E6D8}" type="parTrans" cxnId="{5D793899-4DF2-4874-92FF-D90721931176}">
      <dgm:prSet/>
      <dgm:spPr/>
      <dgm:t>
        <a:bodyPr/>
        <a:lstStyle/>
        <a:p>
          <a:endParaRPr lang="en-US"/>
        </a:p>
      </dgm:t>
    </dgm:pt>
    <dgm:pt modelId="{1FDA06E7-3B73-4ED4-96C2-11899141CB1D}" type="sibTrans" cxnId="{5D793899-4DF2-4874-92FF-D90721931176}">
      <dgm:prSet/>
      <dgm:spPr/>
      <dgm:t>
        <a:bodyPr/>
        <a:lstStyle/>
        <a:p>
          <a:endParaRPr lang="en-US"/>
        </a:p>
      </dgm:t>
    </dgm:pt>
    <dgm:pt modelId="{E25A5023-4A55-4A04-89B2-B32CF7BC0884}">
      <dgm:prSet/>
      <dgm:spPr/>
      <dgm:t>
        <a:bodyPr/>
        <a:lstStyle/>
        <a:p>
          <a:r>
            <a:rPr lang="ro-RO" dirty="0" smtClean="0"/>
            <a:t>5) Astfel de decizii trebuie să fie și opțiunea (opțiunile) cel mai puțin restrictivă (e) pentru drepturile și libertățile lor de bază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A63CA61-D3EF-460D-A145-8F9EEB415CFF}" type="parTrans" cxnId="{969E9E0C-4EDA-4D48-AD84-5D4898D373F5}">
      <dgm:prSet/>
      <dgm:spPr/>
      <dgm:t>
        <a:bodyPr/>
        <a:lstStyle/>
        <a:p>
          <a:endParaRPr lang="en-US"/>
        </a:p>
      </dgm:t>
    </dgm:pt>
    <dgm:pt modelId="{2219A1DD-893C-433E-9CFA-79669CC9113E}" type="sibTrans" cxnId="{969E9E0C-4EDA-4D48-AD84-5D4898D373F5}">
      <dgm:prSet/>
      <dgm:spPr/>
      <dgm:t>
        <a:bodyPr/>
        <a:lstStyle/>
        <a:p>
          <a:endParaRPr lang="en-US"/>
        </a:p>
      </dgm:t>
    </dgm:pt>
    <dgm:pt modelId="{71B348E1-BFF4-4393-A626-373C416B459E}" type="pres">
      <dgm:prSet presAssocID="{0D0677AE-00E4-4A69-84EA-B594BCFD5A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EDF4023-8EBD-4B3C-95C3-C4D677F26F56}" type="pres">
      <dgm:prSet presAssocID="{EC13A7B7-09B6-46CE-8D18-249F308370D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60419A-798C-4122-9A18-AF83FC41E430}" type="pres">
      <dgm:prSet presAssocID="{F28DD68B-3BF7-447C-86AF-94E682E3E7BA}" presName="spacer" presStyleCnt="0"/>
      <dgm:spPr/>
    </dgm:pt>
    <dgm:pt modelId="{8EF342E6-A42D-48C1-9049-C714CD72B592}" type="pres">
      <dgm:prSet presAssocID="{A1F97003-FFA0-48E1-B25D-C0B42FEEA9D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B77AD2-0DC9-4C0A-984A-78AE89A450E0}" type="pres">
      <dgm:prSet presAssocID="{DF6207BD-E373-42D2-988A-737B7E0A56C0}" presName="spacer" presStyleCnt="0"/>
      <dgm:spPr/>
    </dgm:pt>
    <dgm:pt modelId="{451798F1-9ABB-44E8-BE98-AC4DC70EC4AE}" type="pres">
      <dgm:prSet presAssocID="{BCEC4DAB-BE3A-4786-8C63-1E3BE5FEDCE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94FB85-3EDF-48F2-B483-97F23087DC7B}" type="pres">
      <dgm:prSet presAssocID="{87388668-9119-4E0B-9685-BD3D5C39BCD8}" presName="spacer" presStyleCnt="0"/>
      <dgm:spPr/>
    </dgm:pt>
    <dgm:pt modelId="{8F1F51B9-C478-405E-9433-8E0C9A9B25EE}" type="pres">
      <dgm:prSet presAssocID="{38E9CB8B-B104-46F9-918D-79B45D86C1E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CC4B08-1A94-4FFE-A7AA-91C661CD1D3C}" type="pres">
      <dgm:prSet presAssocID="{1FDA06E7-3B73-4ED4-96C2-11899141CB1D}" presName="spacer" presStyleCnt="0"/>
      <dgm:spPr/>
    </dgm:pt>
    <dgm:pt modelId="{AF31AFC2-62FA-4F12-89AC-AF5E62B5C9FC}" type="pres">
      <dgm:prSet presAssocID="{E25A5023-4A55-4A04-89B2-B32CF7BC088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1DCB2CB-923D-4CA2-91B4-C6D1FF3B807B}" type="presOf" srcId="{E25A5023-4A55-4A04-89B2-B32CF7BC0884}" destId="{AF31AFC2-62FA-4F12-89AC-AF5E62B5C9FC}" srcOrd="0" destOrd="0" presId="urn:microsoft.com/office/officeart/2005/8/layout/vList2"/>
    <dgm:cxn modelId="{EE3AF10E-70C4-4BA7-94A1-D0436DD184FA}" srcId="{0D0677AE-00E4-4A69-84EA-B594BCFD5A86}" destId="{A1F97003-FFA0-48E1-B25D-C0B42FEEA9DA}" srcOrd="1" destOrd="0" parTransId="{55F2D61C-C1CC-4A66-B02A-61BF26919F1E}" sibTransId="{DF6207BD-E373-42D2-988A-737B7E0A56C0}"/>
    <dgm:cxn modelId="{5D793899-4DF2-4874-92FF-D90721931176}" srcId="{0D0677AE-00E4-4A69-84EA-B594BCFD5A86}" destId="{38E9CB8B-B104-46F9-918D-79B45D86C1E0}" srcOrd="3" destOrd="0" parTransId="{9ECD8FF6-8BDB-4E70-B024-ACA45D75E6D8}" sibTransId="{1FDA06E7-3B73-4ED4-96C2-11899141CB1D}"/>
    <dgm:cxn modelId="{01C4D05F-CCD9-47E0-AF6C-8315EC8D699E}" type="presOf" srcId="{38E9CB8B-B104-46F9-918D-79B45D86C1E0}" destId="{8F1F51B9-C478-405E-9433-8E0C9A9B25EE}" srcOrd="0" destOrd="0" presId="urn:microsoft.com/office/officeart/2005/8/layout/vList2"/>
    <dgm:cxn modelId="{2A644FA0-965B-4A60-B2E8-2FF464E4A452}" type="presOf" srcId="{EC13A7B7-09B6-46CE-8D18-249F308370DB}" destId="{0EDF4023-8EBD-4B3C-95C3-C4D677F26F56}" srcOrd="0" destOrd="0" presId="urn:microsoft.com/office/officeart/2005/8/layout/vList2"/>
    <dgm:cxn modelId="{B5406961-7973-445E-8BB9-08010F3C4A7B}" srcId="{0D0677AE-00E4-4A69-84EA-B594BCFD5A86}" destId="{BCEC4DAB-BE3A-4786-8C63-1E3BE5FEDCE4}" srcOrd="2" destOrd="0" parTransId="{89062900-651C-4F44-A5DF-F5DAAFE27CFD}" sibTransId="{87388668-9119-4E0B-9685-BD3D5C39BCD8}"/>
    <dgm:cxn modelId="{DC9D0869-C199-4DF3-8F6B-EFE705F4336C}" type="presOf" srcId="{BCEC4DAB-BE3A-4786-8C63-1E3BE5FEDCE4}" destId="{451798F1-9ABB-44E8-BE98-AC4DC70EC4AE}" srcOrd="0" destOrd="0" presId="urn:microsoft.com/office/officeart/2005/8/layout/vList2"/>
    <dgm:cxn modelId="{F5B16C9D-7DDF-4F7C-AD3C-48E6F6F066F8}" srcId="{0D0677AE-00E4-4A69-84EA-B594BCFD5A86}" destId="{EC13A7B7-09B6-46CE-8D18-249F308370DB}" srcOrd="0" destOrd="0" parTransId="{4B495D57-E94B-4C87-8D49-A55DDB551B39}" sibTransId="{F28DD68B-3BF7-447C-86AF-94E682E3E7BA}"/>
    <dgm:cxn modelId="{43816B32-8A34-463A-B7DC-8FEC8221CEE9}" type="presOf" srcId="{0D0677AE-00E4-4A69-84EA-B594BCFD5A86}" destId="{71B348E1-BFF4-4393-A626-373C416B459E}" srcOrd="0" destOrd="0" presId="urn:microsoft.com/office/officeart/2005/8/layout/vList2"/>
    <dgm:cxn modelId="{D2BB2C28-DCF3-4E54-903C-7EB1C56F2BB9}" type="presOf" srcId="{A1F97003-FFA0-48E1-B25D-C0B42FEEA9DA}" destId="{8EF342E6-A42D-48C1-9049-C714CD72B592}" srcOrd="0" destOrd="0" presId="urn:microsoft.com/office/officeart/2005/8/layout/vList2"/>
    <dgm:cxn modelId="{969E9E0C-4EDA-4D48-AD84-5D4898D373F5}" srcId="{0D0677AE-00E4-4A69-84EA-B594BCFD5A86}" destId="{E25A5023-4A55-4A04-89B2-B32CF7BC0884}" srcOrd="4" destOrd="0" parTransId="{0A63CA61-D3EF-460D-A145-8F9EEB415CFF}" sibTransId="{2219A1DD-893C-433E-9CFA-79669CC9113E}"/>
    <dgm:cxn modelId="{99ED5569-60D9-42F9-8428-1BC909F04263}" type="presParOf" srcId="{71B348E1-BFF4-4393-A626-373C416B459E}" destId="{0EDF4023-8EBD-4B3C-95C3-C4D677F26F56}" srcOrd="0" destOrd="0" presId="urn:microsoft.com/office/officeart/2005/8/layout/vList2"/>
    <dgm:cxn modelId="{9281FA2B-77FE-4A98-B23D-04B4CB8F7CD5}" type="presParOf" srcId="{71B348E1-BFF4-4393-A626-373C416B459E}" destId="{0B60419A-798C-4122-9A18-AF83FC41E430}" srcOrd="1" destOrd="0" presId="urn:microsoft.com/office/officeart/2005/8/layout/vList2"/>
    <dgm:cxn modelId="{168B2207-9C85-4FE7-9BAA-69CED9E2880C}" type="presParOf" srcId="{71B348E1-BFF4-4393-A626-373C416B459E}" destId="{8EF342E6-A42D-48C1-9049-C714CD72B592}" srcOrd="2" destOrd="0" presId="urn:microsoft.com/office/officeart/2005/8/layout/vList2"/>
    <dgm:cxn modelId="{1306ED20-73B1-4657-9504-9CBFA29538D2}" type="presParOf" srcId="{71B348E1-BFF4-4393-A626-373C416B459E}" destId="{EEB77AD2-0DC9-4C0A-984A-78AE89A450E0}" srcOrd="3" destOrd="0" presId="urn:microsoft.com/office/officeart/2005/8/layout/vList2"/>
    <dgm:cxn modelId="{03494221-6ACA-44F2-BFD3-57937AE4CAB1}" type="presParOf" srcId="{71B348E1-BFF4-4393-A626-373C416B459E}" destId="{451798F1-9ABB-44E8-BE98-AC4DC70EC4AE}" srcOrd="4" destOrd="0" presId="urn:microsoft.com/office/officeart/2005/8/layout/vList2"/>
    <dgm:cxn modelId="{26288474-E620-4D1E-8686-1C152045514F}" type="presParOf" srcId="{71B348E1-BFF4-4393-A626-373C416B459E}" destId="{EB94FB85-3EDF-48F2-B483-97F23087DC7B}" srcOrd="5" destOrd="0" presId="urn:microsoft.com/office/officeart/2005/8/layout/vList2"/>
    <dgm:cxn modelId="{DA988952-C73A-4C68-9015-0DA69D27874C}" type="presParOf" srcId="{71B348E1-BFF4-4393-A626-373C416B459E}" destId="{8F1F51B9-C478-405E-9433-8E0C9A9B25EE}" srcOrd="6" destOrd="0" presId="urn:microsoft.com/office/officeart/2005/8/layout/vList2"/>
    <dgm:cxn modelId="{9A4895C2-08AA-4315-9B51-79E43F4C3943}" type="presParOf" srcId="{71B348E1-BFF4-4393-A626-373C416B459E}" destId="{95CC4B08-1A94-4FFE-A7AA-91C661CD1D3C}" srcOrd="7" destOrd="0" presId="urn:microsoft.com/office/officeart/2005/8/layout/vList2"/>
    <dgm:cxn modelId="{B6A62C73-595E-450D-86CB-9CC592AB9AE4}" type="presParOf" srcId="{71B348E1-BFF4-4393-A626-373C416B459E}" destId="{AF31AFC2-62FA-4F12-89AC-AF5E62B5C9F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2201ED-FA85-473A-843D-7954B1CB2C83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8420247-C517-4BFC-AB84-7E576C78F826}">
      <dgm:prSet/>
      <dgm:spPr/>
      <dgm:t>
        <a:bodyPr/>
        <a:lstStyle/>
        <a:p>
          <a:r>
            <a:rPr lang="vi-VN" dirty="0" smtClean="0">
              <a:latin typeface="Verdana" panose="020B0604030504040204" pitchFamily="34" charset="0"/>
              <a:ea typeface="Verdana" panose="020B0604030504040204" pitchFamily="34" charset="0"/>
            </a:rPr>
            <a:t>Deciziile și </a:t>
          </a:r>
          <a:r>
            <a:rPr lang="ro-MO" dirty="0" smtClean="0">
              <a:latin typeface="Verdana" panose="020B0604030504040204" pitchFamily="34" charset="0"/>
              <a:ea typeface="Verdana" panose="020B0604030504040204" pitchFamily="34" charset="0"/>
            </a:rPr>
            <a:t>evaluarea </a:t>
          </a:r>
          <a:r>
            <a:rPr lang="vi-VN" dirty="0" smtClean="0">
              <a:latin typeface="Verdana" panose="020B0604030504040204" pitchFamily="34" charset="0"/>
              <a:ea typeface="Verdana" panose="020B0604030504040204" pitchFamily="34" charset="0"/>
            </a:rPr>
            <a:t>capacit</a:t>
          </a:r>
          <a:r>
            <a:rPr lang="ro-MO" dirty="0" smtClean="0">
              <a:latin typeface="Verdana" panose="020B0604030504040204" pitchFamily="34" charset="0"/>
              <a:ea typeface="Verdana" panose="020B0604030504040204" pitchFamily="34" charset="0"/>
            </a:rPr>
            <a:t>ății </a:t>
          </a:r>
          <a:r>
            <a:rPr lang="vi-VN" dirty="0" smtClean="0">
              <a:latin typeface="Verdana" panose="020B0604030504040204" pitchFamily="34" charset="0"/>
              <a:ea typeface="Verdana" panose="020B0604030504040204" pitchFamily="34" charset="0"/>
            </a:rPr>
            <a:t>sunt dificil de luat și necesită interpretare, ceea ce poate fi foarte dificil în situațiile în care starea unui pacient se deteriorează rapid sau brusc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4589006-0942-4052-BA21-3B45CB3A7D6C}" type="parTrans" cxnId="{BB8AD388-9957-420A-9C9A-50D437871596}">
      <dgm:prSet/>
      <dgm:spPr/>
      <dgm:t>
        <a:bodyPr/>
        <a:lstStyle/>
        <a:p>
          <a:endParaRPr lang="en-US"/>
        </a:p>
      </dgm:t>
    </dgm:pt>
    <dgm:pt modelId="{260AD38B-0183-43E3-97AA-24DE00A9807F}" type="sibTrans" cxnId="{BB8AD388-9957-420A-9C9A-50D437871596}">
      <dgm:prSet/>
      <dgm:spPr/>
      <dgm:t>
        <a:bodyPr/>
        <a:lstStyle/>
        <a:p>
          <a:endParaRPr lang="en-US"/>
        </a:p>
      </dgm:t>
    </dgm:pt>
    <dgm:pt modelId="{7B9FE28F-8E1F-4B36-8C8B-D51D87DD9498}">
      <dgm:prSet/>
      <dgm:spPr/>
      <dgm:t>
        <a:bodyPr/>
        <a:lstStyle/>
        <a:p>
          <a:r>
            <a:rPr lang="ro-MO" dirty="0" smtClean="0">
              <a:latin typeface="Verdana" panose="020B0604030504040204" pitchFamily="34" charset="0"/>
              <a:ea typeface="Verdana" panose="020B0604030504040204" pitchFamily="34" charset="0"/>
            </a:rPr>
            <a:t>Posibila împotrivire</a:t>
          </a:r>
          <a:r>
            <a:rPr lang="vi-VN" dirty="0" smtClean="0">
              <a:latin typeface="Verdana" panose="020B0604030504040204" pitchFamily="34" charset="0"/>
              <a:ea typeface="Verdana" panose="020B0604030504040204" pitchFamily="34" charset="0"/>
            </a:rPr>
            <a:t> a familiei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9DCED79-802B-4B6F-9968-438D348F2A23}" type="parTrans" cxnId="{844A55B6-EDEF-43C9-AE1F-90FE7EE2036E}">
      <dgm:prSet/>
      <dgm:spPr/>
      <dgm:t>
        <a:bodyPr/>
        <a:lstStyle/>
        <a:p>
          <a:endParaRPr lang="en-US"/>
        </a:p>
      </dgm:t>
    </dgm:pt>
    <dgm:pt modelId="{65B639C0-EB2D-4954-8DC0-5AF4B8CBE1A9}" type="sibTrans" cxnId="{844A55B6-EDEF-43C9-AE1F-90FE7EE2036E}">
      <dgm:prSet/>
      <dgm:spPr/>
      <dgm:t>
        <a:bodyPr/>
        <a:lstStyle/>
        <a:p>
          <a:endParaRPr lang="en-US"/>
        </a:p>
      </dgm:t>
    </dgm:pt>
    <dgm:pt modelId="{1A20B32A-356B-4C0F-B7F1-F94DF7F08DBC}">
      <dgm:prSet/>
      <dgm:spPr/>
      <dgm:t>
        <a:bodyPr/>
        <a:lstStyle/>
        <a:p>
          <a:r>
            <a:rPr lang="vi-VN" dirty="0" smtClean="0">
              <a:latin typeface="Verdana" panose="020B0604030504040204" pitchFamily="34" charset="0"/>
              <a:ea typeface="Verdana" panose="020B0604030504040204" pitchFamily="34" charset="0"/>
            </a:rPr>
            <a:t>Celor </a:t>
          </a:r>
          <a:r>
            <a:rPr lang="ro-MO" dirty="0" smtClean="0">
              <a:latin typeface="Verdana" panose="020B0604030504040204" pitchFamily="34" charset="0"/>
              <a:ea typeface="Verdana" panose="020B0604030504040204" pitchFamily="34" charset="0"/>
            </a:rPr>
            <a:t>ce nu dau directive </a:t>
          </a:r>
          <a:r>
            <a:rPr lang="vi-VN" dirty="0" smtClean="0">
              <a:latin typeface="Verdana" panose="020B0604030504040204" pitchFamily="34" charset="0"/>
              <a:ea typeface="Verdana" panose="020B0604030504040204" pitchFamily="34" charset="0"/>
            </a:rPr>
            <a:t>anticipat s-ar putea să nu le fie urmate dorințele, chiar și atunci când erau bine-cunoscu</a:t>
          </a:r>
          <a:r>
            <a:rPr lang="ro-MO" dirty="0" smtClean="0">
              <a:latin typeface="Verdana" panose="020B0604030504040204" pitchFamily="34" charset="0"/>
              <a:ea typeface="Verdana" panose="020B0604030504040204" pitchFamily="34" charset="0"/>
            </a:rPr>
            <a:t>te </a:t>
          </a:r>
          <a:r>
            <a:rPr lang="vi-VN" dirty="0" smtClean="0">
              <a:latin typeface="Verdana" panose="020B0604030504040204" pitchFamily="34" charset="0"/>
              <a:ea typeface="Verdana" panose="020B0604030504040204" pitchFamily="34" charset="0"/>
            </a:rPr>
            <a:t>din timp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3850140-9789-4C07-9277-0241C825EF6F}" type="parTrans" cxnId="{0E54A19D-0F2C-4A13-B9E1-6215AE105C11}">
      <dgm:prSet/>
      <dgm:spPr/>
      <dgm:t>
        <a:bodyPr/>
        <a:lstStyle/>
        <a:p>
          <a:endParaRPr lang="en-US"/>
        </a:p>
      </dgm:t>
    </dgm:pt>
    <dgm:pt modelId="{A31FCABC-8ACC-4831-BE1E-52E3EE84CA7E}" type="sibTrans" cxnId="{0E54A19D-0F2C-4A13-B9E1-6215AE105C11}">
      <dgm:prSet/>
      <dgm:spPr/>
      <dgm:t>
        <a:bodyPr/>
        <a:lstStyle/>
        <a:p>
          <a:endParaRPr lang="en-US"/>
        </a:p>
      </dgm:t>
    </dgm:pt>
    <dgm:pt modelId="{4FDBBE9A-4B14-4481-9BAA-D9665CCB58EC}">
      <dgm:prSet/>
      <dgm:spPr/>
      <dgm:t>
        <a:bodyPr/>
        <a:lstStyle/>
        <a:p>
          <a:r>
            <a:rPr lang="pt-BR" dirty="0" smtClean="0">
              <a:latin typeface="Verdana" panose="020B0604030504040204" pitchFamily="34" charset="0"/>
              <a:ea typeface="Verdana" panose="020B0604030504040204" pitchFamily="34" charset="0"/>
            </a:rPr>
            <a:t>O așteptare nerealistă de a putea controla procesul de moarte?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471B3F9-B713-4CE8-8213-2EB49F3B469A}" type="parTrans" cxnId="{53A1E74D-B14B-4938-BD5E-6F5DE7E78DBA}">
      <dgm:prSet/>
      <dgm:spPr/>
      <dgm:t>
        <a:bodyPr/>
        <a:lstStyle/>
        <a:p>
          <a:endParaRPr lang="en-US"/>
        </a:p>
      </dgm:t>
    </dgm:pt>
    <dgm:pt modelId="{3AD95926-8917-4A5D-8E8E-A40D1B549B7D}" type="sibTrans" cxnId="{53A1E74D-B14B-4938-BD5E-6F5DE7E78DBA}">
      <dgm:prSet/>
      <dgm:spPr/>
      <dgm:t>
        <a:bodyPr/>
        <a:lstStyle/>
        <a:p>
          <a:endParaRPr lang="en-US"/>
        </a:p>
      </dgm:t>
    </dgm:pt>
    <dgm:pt modelId="{96D3AE0C-8A74-40D3-AE90-A11B5D7EEE63}" type="pres">
      <dgm:prSet presAssocID="{832201ED-FA85-473A-843D-7954B1CB2C8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A381701-D02E-4822-B793-592CBB22134E}" type="pres">
      <dgm:prSet presAssocID="{832201ED-FA85-473A-843D-7954B1CB2C83}" presName="diamond" presStyleLbl="bgShp" presStyleIdx="0" presStyleCnt="1"/>
      <dgm:spPr/>
    </dgm:pt>
    <dgm:pt modelId="{88AE97ED-AC2C-4B3A-A690-4B92B1000685}" type="pres">
      <dgm:prSet presAssocID="{832201ED-FA85-473A-843D-7954B1CB2C8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BED065-36AF-4D37-A725-79D5ED1D558B}" type="pres">
      <dgm:prSet presAssocID="{832201ED-FA85-473A-843D-7954B1CB2C8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B39330-754D-4F95-BDEC-D12C72BA1AD1}" type="pres">
      <dgm:prSet presAssocID="{832201ED-FA85-473A-843D-7954B1CB2C8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56F8C1-30FB-4F87-984F-DC6AFB19E93B}" type="pres">
      <dgm:prSet presAssocID="{832201ED-FA85-473A-843D-7954B1CB2C8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537489C-2200-4036-B82B-34AE30023B41}" type="presOf" srcId="{832201ED-FA85-473A-843D-7954B1CB2C83}" destId="{96D3AE0C-8A74-40D3-AE90-A11B5D7EEE63}" srcOrd="0" destOrd="0" presId="urn:microsoft.com/office/officeart/2005/8/layout/matrix3"/>
    <dgm:cxn modelId="{BB8AD388-9957-420A-9C9A-50D437871596}" srcId="{832201ED-FA85-473A-843D-7954B1CB2C83}" destId="{98420247-C517-4BFC-AB84-7E576C78F826}" srcOrd="0" destOrd="0" parTransId="{34589006-0942-4052-BA21-3B45CB3A7D6C}" sibTransId="{260AD38B-0183-43E3-97AA-24DE00A9807F}"/>
    <dgm:cxn modelId="{8889BE20-7003-463B-B4F8-6A612B3627D2}" type="presOf" srcId="{7B9FE28F-8E1F-4B36-8C8B-D51D87DD9498}" destId="{2BBED065-36AF-4D37-A725-79D5ED1D558B}" srcOrd="0" destOrd="0" presId="urn:microsoft.com/office/officeart/2005/8/layout/matrix3"/>
    <dgm:cxn modelId="{A323BF6B-C713-4073-A126-19BB1D9C6050}" type="presOf" srcId="{1A20B32A-356B-4C0F-B7F1-F94DF7F08DBC}" destId="{92B39330-754D-4F95-BDEC-D12C72BA1AD1}" srcOrd="0" destOrd="0" presId="urn:microsoft.com/office/officeart/2005/8/layout/matrix3"/>
    <dgm:cxn modelId="{844A55B6-EDEF-43C9-AE1F-90FE7EE2036E}" srcId="{832201ED-FA85-473A-843D-7954B1CB2C83}" destId="{7B9FE28F-8E1F-4B36-8C8B-D51D87DD9498}" srcOrd="1" destOrd="0" parTransId="{69DCED79-802B-4B6F-9968-438D348F2A23}" sibTransId="{65B639C0-EB2D-4954-8DC0-5AF4B8CBE1A9}"/>
    <dgm:cxn modelId="{E95C7E23-896C-4689-A78E-3D1EAA213925}" type="presOf" srcId="{98420247-C517-4BFC-AB84-7E576C78F826}" destId="{88AE97ED-AC2C-4B3A-A690-4B92B1000685}" srcOrd="0" destOrd="0" presId="urn:microsoft.com/office/officeart/2005/8/layout/matrix3"/>
    <dgm:cxn modelId="{C6C858E1-39A5-4074-BF87-B294816C2408}" type="presOf" srcId="{4FDBBE9A-4B14-4481-9BAA-D9665CCB58EC}" destId="{2856F8C1-30FB-4F87-984F-DC6AFB19E93B}" srcOrd="0" destOrd="0" presId="urn:microsoft.com/office/officeart/2005/8/layout/matrix3"/>
    <dgm:cxn modelId="{0E54A19D-0F2C-4A13-B9E1-6215AE105C11}" srcId="{832201ED-FA85-473A-843D-7954B1CB2C83}" destId="{1A20B32A-356B-4C0F-B7F1-F94DF7F08DBC}" srcOrd="2" destOrd="0" parTransId="{E3850140-9789-4C07-9277-0241C825EF6F}" sibTransId="{A31FCABC-8ACC-4831-BE1E-52E3EE84CA7E}"/>
    <dgm:cxn modelId="{53A1E74D-B14B-4938-BD5E-6F5DE7E78DBA}" srcId="{832201ED-FA85-473A-843D-7954B1CB2C83}" destId="{4FDBBE9A-4B14-4481-9BAA-D9665CCB58EC}" srcOrd="3" destOrd="0" parTransId="{1471B3F9-B713-4CE8-8213-2EB49F3B469A}" sibTransId="{3AD95926-8917-4A5D-8E8E-A40D1B549B7D}"/>
    <dgm:cxn modelId="{4EA76E79-A490-4FAC-80E8-2B330197D774}" type="presParOf" srcId="{96D3AE0C-8A74-40D3-AE90-A11B5D7EEE63}" destId="{8A381701-D02E-4822-B793-592CBB22134E}" srcOrd="0" destOrd="0" presId="urn:microsoft.com/office/officeart/2005/8/layout/matrix3"/>
    <dgm:cxn modelId="{3D5C5EF1-1FE7-4DF4-8C6A-10DF590EAEF2}" type="presParOf" srcId="{96D3AE0C-8A74-40D3-AE90-A11B5D7EEE63}" destId="{88AE97ED-AC2C-4B3A-A690-4B92B1000685}" srcOrd="1" destOrd="0" presId="urn:microsoft.com/office/officeart/2005/8/layout/matrix3"/>
    <dgm:cxn modelId="{D5478F8F-DCF7-45CF-A26E-C1E6C75DAB7E}" type="presParOf" srcId="{96D3AE0C-8A74-40D3-AE90-A11B5D7EEE63}" destId="{2BBED065-36AF-4D37-A725-79D5ED1D558B}" srcOrd="2" destOrd="0" presId="urn:microsoft.com/office/officeart/2005/8/layout/matrix3"/>
    <dgm:cxn modelId="{6978594A-9C3C-42FA-8B75-89C4D0C71F47}" type="presParOf" srcId="{96D3AE0C-8A74-40D3-AE90-A11B5D7EEE63}" destId="{92B39330-754D-4F95-BDEC-D12C72BA1AD1}" srcOrd="3" destOrd="0" presId="urn:microsoft.com/office/officeart/2005/8/layout/matrix3"/>
    <dgm:cxn modelId="{0A7AA7A6-9004-4293-B99B-E200B94ABDE9}" type="presParOf" srcId="{96D3AE0C-8A74-40D3-AE90-A11B5D7EEE63}" destId="{2856F8C1-30FB-4F87-984F-DC6AFB19E93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90AE31-6604-4949-B0A0-F9C8E8655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78BDFC6-A2BD-4E75-A960-784F204DA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756EA8-4791-43A1-94EC-90614CFCD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4895F5-8945-4EF1-AC3B-ABABABE4F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357D84-3A60-4933-8DCF-E55FBE5B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9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6908D7-04B3-4BB0-9455-1CA6C3C54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E58E5E-2DE8-4541-A4A6-1ABCDA1E0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CA247F-C7BC-4557-B66C-E5AA82F9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50683E-E70A-4050-8E57-AA6BBC2DA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32FCED-093C-44E7-BC0D-9D22B6F44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8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828762C-6972-4A4B-BD5A-E2ED100DA0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905FE1-3CD5-46BF-B618-FDF95E80B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3EC3BC-4F19-4916-924E-7443D342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C682B5-8258-4FB7-BF50-48D1AA4E5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08307D-FED1-4524-B444-69607209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28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8B1B3-881D-41E8-AA5A-4C3D417BB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CD1683-B81B-4F3D-A953-87081A9A1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7C1207-1C89-4648-A0CC-9E7CDD41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25A58C-7DD9-4A58-8634-A06EBC9E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C438D8-449F-4A64-A81B-979E63DA2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10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29B0B9-F9B2-4A8D-B5C2-CFC7A9AF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60FD5B-65CB-4594-8425-9613ED3DC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58EB3D-7DF7-4868-BE7B-609E4C5CF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21ECFE-491C-411E-8600-8977971F2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141CFF-32A6-4D9F-944F-D745A5F6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8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AE8AE9-9597-42A0-8857-88A474CEA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183F77-F9BB-43C5-B9AD-6BF69075A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162B10-AE50-4277-935D-B0D757F90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C8E27D-8634-4344-BFEE-42A096D7C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DEF050-4995-4CA7-8067-14BBD9177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F11E71-D7D4-4D68-BB4E-7FE1C006C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38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443442-B0FB-4F38-BE5C-343C5AB53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E7CA67-9FF8-4CE4-BADF-48B68E847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23AB7D-AFC6-4910-AFDE-4B92C6AEE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651BE6E-D66D-4CC6-94C5-A20BEDBD1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A458257-45EB-4326-AB1E-4537CA85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B175C9-43A1-4143-87B0-3CB8E73B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0097936-4A16-4B66-92BE-7D4E97D3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D03DD5F-5B51-4676-81A5-CFDED50E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45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1597C9-7333-4060-933D-A80DF6D34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16FD0A0-F97A-41E2-A5EE-BBC7BEC83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F696AEA-7365-4ACB-9C8D-477DBD670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7E16C7-674C-4DEE-BF6E-DD50C7B80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90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CD1AE32-D965-4D8C-B221-40254AA2A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A25718-1BF5-4F6F-87ED-07D3BAC4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2DC907-36F1-405F-995C-DABEBD98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11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22280-A03D-4F17-9D5F-68F90E5F6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598343-96A2-4C1C-A237-68FF1EEB8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E2A359-F5F0-4C7B-B62D-F1EF34282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DBCF52-09D3-4CD6-BEA6-926365A7B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E8E6FD5-9DAF-4377-B7A2-FBD1192B8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166E2B-9B52-4CDF-A4DE-55766B1E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02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F6B3B8-EAFD-4F87-8916-C0B7CC770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EA8C2F0-FDB8-4E48-AFFF-936C738FAB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F048D4-BBF4-4802-8C5A-FF961BB0A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DB9519-B872-4801-9929-33394B24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C36870-70F7-4946-B829-7CF1DEF93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EB2B09-CB8B-47A6-A79D-A968D91E0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69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creativecommons.org/licenses/by-nc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D85F676-DE68-4BA8-9A22-E0552D61E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C9B341-E88A-44D2-B09F-09F6D15DA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6C2F59-83BB-4BC2-B879-C85D27557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E74A0-91ED-43CD-AA09-3F2F4CFEE801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69487D-4366-4CFC-B567-060636BD7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019AEE-C30E-46D6-9A95-62707262F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41CBF-1AD1-4492-956C-3C890643470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58" cy="9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xmlns="" id="{8B6A8ECA-B75A-451B-A2C5-40BEE89E90B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170024" y="0"/>
            <a:ext cx="1021976" cy="952454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8"/>
          <a:stretch/>
        </p:blipFill>
        <p:spPr bwMode="auto">
          <a:xfrm>
            <a:off x="148590" y="6322807"/>
            <a:ext cx="3402106" cy="443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xmlns="" id="{3DAAC168-ED9D-461E-9448-6949F35F33E3}"/>
              </a:ext>
            </a:extLst>
          </p:cNvPr>
          <p:cNvSpPr txBox="1">
            <a:spLocks/>
          </p:cNvSpPr>
          <p:nvPr userDrawn="1"/>
        </p:nvSpPr>
        <p:spPr>
          <a:xfrm>
            <a:off x="8323729" y="6409468"/>
            <a:ext cx="2451699" cy="32136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t-IT"/>
            </a:defPPr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900" dirty="0" smtClean="0"/>
          </a:p>
          <a:p>
            <a:r>
              <a:rPr lang="en-GB" sz="900" dirty="0" smtClean="0"/>
              <a:t>This work is licensed under a </a:t>
            </a:r>
            <a:r>
              <a:rPr lang="en-GB" sz="900" u="sng" dirty="0" smtClean="0">
                <a:hlinkClick r:id="rId16"/>
              </a:rPr>
              <a:t>Creative Commons Attribution - Non-commercial 4.0 International</a:t>
            </a:r>
            <a:r>
              <a:rPr lang="en-GB" sz="900" dirty="0" smtClean="0"/>
              <a:t>   </a:t>
            </a:r>
          </a:p>
          <a:p>
            <a:endParaRPr lang="en-GB" sz="900" dirty="0"/>
          </a:p>
        </p:txBody>
      </p:sp>
      <p:pic>
        <p:nvPicPr>
          <p:cNvPr id="11" name="Picture 10" descr="Licenza Creative Commons"/>
          <p:cNvPicPr/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428" y="6361950"/>
            <a:ext cx="1057244" cy="368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90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llcomecollection.org/works/cq28kwdd" TargetMode="Externa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s://wellcomecollection.org/works/h5ccrkr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comecollection.org/works/zhbng4q2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comecollection.org/works/tdk5pg6d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s://wellcomecollection.org/works/v56a86v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comecollection.org/works/u2au4wzt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comecollection.org/works/hfrudd4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comecollection.org/works/tuuh8c8u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4648200"/>
            <a:ext cx="10363200" cy="1855680"/>
          </a:xfrm>
        </p:spPr>
        <p:txBody>
          <a:bodyPr>
            <a:normAutofit fontScale="90000"/>
          </a:bodyPr>
          <a:lstStyle/>
          <a:p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8081" y="5551726"/>
            <a:ext cx="8534400" cy="685800"/>
          </a:xfrm>
        </p:spPr>
        <p:txBody>
          <a:bodyPr>
            <a:normAutofit fontScale="85000" lnSpcReduction="20000"/>
          </a:bodyPr>
          <a:lstStyle/>
          <a:p>
            <a:r>
              <a:rPr lang="en-GB" sz="2500" b="1" dirty="0" err="1" smtClean="0"/>
              <a:t>Universit</a:t>
            </a:r>
            <a:r>
              <a:rPr lang="ro-MO" sz="2500" b="1" dirty="0" smtClean="0"/>
              <a:t>atea din Bristol</a:t>
            </a:r>
            <a:r>
              <a:rPr lang="en-GB" sz="2500" b="1" dirty="0" smtClean="0"/>
              <a:t>, </a:t>
            </a:r>
            <a:r>
              <a:rPr lang="ro-MO" sz="2500" b="1" dirty="0" smtClean="0"/>
              <a:t>Marea Britanie</a:t>
            </a:r>
            <a:endParaRPr lang="en-US" sz="2500" b="1" dirty="0">
              <a:solidFill>
                <a:schemeClr val="tx1"/>
              </a:solidFill>
            </a:endParaRPr>
          </a:p>
          <a:p>
            <a:r>
              <a:rPr lang="ro-RO" dirty="0"/>
              <a:t> </a:t>
            </a:r>
            <a:endParaRPr lang="it-IT" dirty="0"/>
          </a:p>
          <a:p>
            <a:endParaRPr lang="ro-RO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80653" y="3982066"/>
            <a:ext cx="73892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227281" y="91599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o-MO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Capitolul 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GB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</a:t>
            </a:r>
            <a:r>
              <a:rPr lang="en-GB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azil</a:t>
            </a:r>
            <a:r>
              <a:rPr lang="en-GB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GB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îngrijire</a:t>
            </a:r>
            <a:r>
              <a:rPr lang="ro-MO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GB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</a:t>
            </a:r>
            <a:r>
              <a:rPr lang="en-GB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comunitate</a:t>
            </a:r>
            <a:r>
              <a:rPr lang="en-GB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De la paternalism la </a:t>
            </a:r>
            <a:r>
              <a:rPr lang="en-GB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luarea</a:t>
            </a:r>
            <a:r>
              <a:rPr lang="en-GB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deciziilor</a:t>
            </a:r>
            <a:r>
              <a:rPr lang="en-GB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autonome</a:t>
            </a:r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A male figure and three phrenological heads. Wood engraving.">
            <a:extLst>
              <a:ext uri="{FF2B5EF4-FFF2-40B4-BE49-F238E27FC236}">
                <a16:creationId xmlns:a16="http://schemas.microsoft.com/office/drawing/2014/main" xmlns="" id="{4C72F0C9-05C2-423D-AFDB-A223ED55F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6071" y="1852939"/>
            <a:ext cx="3218419" cy="332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933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72">
            <a:extLst>
              <a:ext uri="{FF2B5EF4-FFF2-40B4-BE49-F238E27FC236}">
                <a16:creationId xmlns:a16="http://schemas.microsoft.com/office/drawing/2014/main" xmlns="" id="{E02F3C71-C981-4614-98EA-D6C494F80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0E1B5-258C-4F9A-80EA-53545D124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ro-MO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Optimismul terapeutic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E50C26-2A8B-4D52-9521-6EE82AEC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vi-VN" sz="1800" dirty="0">
                <a:ea typeface="Verdana" panose="020B0604030504040204" pitchFamily="34" charset="0"/>
              </a:rPr>
              <a:t>Trecerea de la restricționarea persoanelor la supraveghere a fost reflectată de o trecere la încercarea de a trata și vindeca în mod corespunzător pacienții</a:t>
            </a:r>
          </a:p>
          <a:p>
            <a:r>
              <a:rPr lang="vi-VN" sz="1800" dirty="0">
                <a:ea typeface="Verdana" panose="020B0604030504040204" pitchFamily="34" charset="0"/>
              </a:rPr>
              <a:t>Încurajarea experimentării în diferite moduri de vindecare a bolnavilor mintali</a:t>
            </a:r>
          </a:p>
          <a:p>
            <a:r>
              <a:rPr lang="vi-VN" sz="1800" dirty="0">
                <a:ea typeface="Verdana" panose="020B0604030504040204" pitchFamily="34" charset="0"/>
              </a:rPr>
              <a:t>Mesmerismul și frenologia au fost două moduri populare, dar în cele din urmă discreditate, de a înțelege bolile mintale</a:t>
            </a:r>
            <a:endParaRPr lang="en-GB" sz="1800" dirty="0">
              <a:ea typeface="Verdana" panose="020B0604030504040204" pitchFamily="34" charset="0"/>
            </a:endParaRPr>
          </a:p>
        </p:txBody>
      </p:sp>
      <p:pic>
        <p:nvPicPr>
          <p:cNvPr id="6148" name="Picture 4" descr="A practitioner of mesmerism using animal magnetism&#10;on a woman who responds with convulsions. Wood&#10;engraving.&#10; Mesmer, Franz Anton 1734-1815.">
            <a:extLst>
              <a:ext uri="{FF2B5EF4-FFF2-40B4-BE49-F238E27FC236}">
                <a16:creationId xmlns:a16="http://schemas.microsoft.com/office/drawing/2014/main" xmlns="" id="{71231DCA-7CFE-4338-8674-45949882A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5371" y="306909"/>
            <a:ext cx="293076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 male figure and three phrenological heads. Wood engraving.">
            <a:extLst>
              <a:ext uri="{FF2B5EF4-FFF2-40B4-BE49-F238E27FC236}">
                <a16:creationId xmlns:a16="http://schemas.microsoft.com/office/drawing/2014/main" xmlns="" id="{4C72F0C9-05C2-423D-AFDB-A223ED55F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1330" y="2828925"/>
            <a:ext cx="3278851" cy="338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F98A57-A3F7-433A-8E67-E669B969BF66}"/>
              </a:ext>
            </a:extLst>
          </p:cNvPr>
          <p:cNvSpPr txBox="1"/>
          <p:nvPr/>
        </p:nvSpPr>
        <p:spPr>
          <a:xfrm rot="5400000">
            <a:off x="10655645" y="1157522"/>
            <a:ext cx="228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 A practitioner of Mesmerism using Animal Magnetism. Credit: </a:t>
            </a:r>
            <a:r>
              <a:rPr lang="en-GB" sz="800" u="sng" dirty="0" err="1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Wellcome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 Collection</a:t>
            </a:r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Attribution 4.0 International (CC BY 4.0)</a:t>
            </a:r>
            <a:endParaRPr lang="en-GB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CF0989-69FD-4314-B8C9-94EF541C7638}"/>
              </a:ext>
            </a:extLst>
          </p:cNvPr>
          <p:cNvSpPr txBox="1"/>
          <p:nvPr/>
        </p:nvSpPr>
        <p:spPr>
          <a:xfrm>
            <a:off x="11523702" y="2828925"/>
            <a:ext cx="553998" cy="33889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A male figure and three phrenological heads. Wood engraving. Credit: </a:t>
            </a:r>
            <a:r>
              <a:rPr lang="en-GB" sz="800" u="sng" dirty="0" err="1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Wellcome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 Collection</a:t>
            </a:r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Attribution 4.0 International (CC BY 4.0)</a:t>
            </a:r>
            <a:endParaRPr lang="en-GB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4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27FA7F-9623-4512-876F-06891F037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338703"/>
            <a:ext cx="5127029" cy="1676603"/>
          </a:xfrm>
        </p:spPr>
        <p:txBody>
          <a:bodyPr>
            <a:normAutofit/>
          </a:bodyPr>
          <a:lstStyle/>
          <a:p>
            <a:r>
              <a:rPr lang="ro-MO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Dezvoltarea azilelor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DCD07F-8251-41BC-A2F3-6766928B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015306"/>
            <a:ext cx="5127029" cy="4261669"/>
          </a:xfrm>
        </p:spPr>
        <p:txBody>
          <a:bodyPr>
            <a:normAutofit/>
          </a:bodyPr>
          <a:lstStyle/>
          <a:p>
            <a:r>
              <a:rPr lang="vi-VN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Azil</a:t>
            </a:r>
            <a:r>
              <a:rPr lang="ro-MO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ele</a:t>
            </a:r>
            <a:r>
              <a:rPr lang="vi-VN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au fost construite în Marea Britanie în secolul al XIX-lea, creând o capacitate enormă de a adăposti bolnavii mintali departe de societate</a:t>
            </a:r>
          </a:p>
          <a:p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Populația totală </a:t>
            </a:r>
            <a:r>
              <a:rPr lang="vi-VN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</a:t>
            </a:r>
            <a:r>
              <a:rPr lang="ro-MO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</a:t>
            </a:r>
            <a:r>
              <a:rPr lang="vi-VN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azil</a:t>
            </a:r>
            <a:r>
              <a:rPr lang="ro-MO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</a:t>
            </a:r>
            <a:r>
              <a:rPr lang="vi-VN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 crescut de la 5.000 de pacienți în 1826 la peste 74.000 în </a:t>
            </a:r>
            <a:r>
              <a:rPr lang="vi-VN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azile</a:t>
            </a:r>
            <a:r>
              <a:rPr lang="ro-MO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</a:t>
            </a:r>
            <a:r>
              <a:rPr lang="vi-VN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publice numai până la sfârșitul secolului</a:t>
            </a:r>
          </a:p>
          <a:p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Michel Foucault: Aceasta a fost extinderea controlului statului asupra persoanelor considerate deviante</a:t>
            </a:r>
          </a:p>
          <a:p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Mai puțin frecvent ca pacienții să plece odată </a:t>
            </a:r>
            <a:r>
              <a:rPr lang="ro-MO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 sunt </a:t>
            </a:r>
            <a:r>
              <a:rPr lang="vi-VN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înăuntru</a:t>
            </a:r>
            <a:endParaRPr lang="vi-VN" sz="18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Azilele au urmat adesea principiile proiectării „panopticonului” - pacienții puteau fi observați în orice moment</a:t>
            </a:r>
            <a:endParaRPr lang="en-GB" sz="18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D996CE18-15BD-4A3D-BF2A-A5A995EDD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" r="1815"/>
          <a:stretch/>
        </p:blipFill>
        <p:spPr bwMode="auto">
          <a:xfrm>
            <a:off x="6090612" y="10"/>
            <a:ext cx="6101387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650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E41C5D-A1FB-4740-9E14-B3EBCE39C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1088"/>
            <a:ext cx="9144000" cy="2387600"/>
          </a:xfrm>
        </p:spPr>
        <p:txBody>
          <a:bodyPr>
            <a:normAutofit/>
          </a:bodyPr>
          <a:lstStyle/>
          <a:p>
            <a:r>
              <a:rPr lang="ro-MO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Isteria</a:t>
            </a:r>
            <a:r>
              <a:rPr lang="en-GB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ro-MO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 modalitate de</a:t>
            </a:r>
            <a:r>
              <a:rPr lang="en-GB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Control?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3AA45C2-6BFA-46C4-B824-B9127D1053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729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87D84E-AB8A-4C32-B4E0-62CDB8251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05" y="569842"/>
            <a:ext cx="10515600" cy="1325563"/>
          </a:xfrm>
        </p:spPr>
        <p:txBody>
          <a:bodyPr>
            <a:normAutofit/>
          </a:bodyPr>
          <a:lstStyle/>
          <a:p>
            <a:r>
              <a:rPr lang="ro-MO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Isteria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AAA9B9-546F-45FD-8D06-53C1CE7AC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534151" cy="4351338"/>
          </a:xfrm>
        </p:spPr>
        <p:txBody>
          <a:bodyPr>
            <a:normAutofit/>
          </a:bodyPr>
          <a:lstStyle/>
          <a:p>
            <a:r>
              <a:rPr lang="vi-VN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Descris</a:t>
            </a:r>
            <a:r>
              <a:rPr lang="ro-MO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ă</a:t>
            </a:r>
            <a:r>
              <a:rPr lang="vi-VN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pentru prima dată în Grecia antică, dar a câștigat o importanță deosebită în diagnosticul psihiatric în secolul al XIX-lea</a:t>
            </a:r>
          </a:p>
          <a:p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Înțeleasă ca o boală care a afectat în primul rând femeile. Termenul isterie derivă din cuvântul grecesc pentru uter, „isteră”</a:t>
            </a:r>
          </a:p>
          <a:p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Înțelegerea cauzalității bolii s-a schimbat treptat: 1) ginecologic 2) demonologic 3) neurologic 4) psihologic</a:t>
            </a:r>
            <a:endParaRPr lang="en-GB" sz="18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97341891-86C2-40E6-92DB-97E017662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5"/>
          <a:stretch/>
        </p:blipFill>
        <p:spPr bwMode="auto">
          <a:xfrm>
            <a:off x="7372350" y="1017084"/>
            <a:ext cx="4659313" cy="482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E2A4F7-6A34-43DB-8518-E1E2929A1918}"/>
              </a:ext>
            </a:extLst>
          </p:cNvPr>
          <p:cNvSpPr txBox="1"/>
          <p:nvPr/>
        </p:nvSpPr>
        <p:spPr>
          <a:xfrm>
            <a:off x="7515225" y="6067425"/>
            <a:ext cx="432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Matteo </a:t>
            </a:r>
            <a:r>
              <a:rPr lang="en-GB" dirty="0" err="1"/>
              <a:t>Farinella</a:t>
            </a:r>
            <a:r>
              <a:rPr lang="en-GB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98852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41710A-59C4-4E72-852A-FD8212A1C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Defini</a:t>
            </a:r>
            <a:r>
              <a:rPr lang="ro-MO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rea isteriei în secolul XIX 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7C6E6F21-04CD-44C1-85DF-C70EC6E5D9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1" b="8817"/>
          <a:stretch/>
        </p:blipFill>
        <p:spPr bwMode="auto">
          <a:xfrm>
            <a:off x="20" y="11"/>
            <a:ext cx="12191980" cy="335279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988959-E595-42B1-85CF-34D00A2A4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429000"/>
            <a:ext cx="7485413" cy="2776538"/>
          </a:xfrm>
        </p:spPr>
        <p:txBody>
          <a:bodyPr anchor="ctr">
            <a:normAutofit/>
          </a:bodyPr>
          <a:lstStyle/>
          <a:p>
            <a:pPr fontAlgn="t"/>
            <a:r>
              <a:rPr lang="en-GB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Jean-Martin Charcot (1825–1893) </a:t>
            </a:r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 lucrat pentru a îmbunătăți definiția isteriei, așa cum a </a:t>
            </a:r>
            <a:r>
              <a:rPr lang="vi-VN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făcut </a:t>
            </a:r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pentru o serie de tulburări neurologice</a:t>
            </a:r>
          </a:p>
          <a:p>
            <a:pPr fontAlgn="t"/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Boala nu a lăsat nici o urmă fizică, așa că a folosit o fotografie „obiectivă” în încercarea de a identifica diferitele etape ale bolii: 1) </a:t>
            </a:r>
            <a:r>
              <a:rPr lang="ro-MO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crize </a:t>
            </a:r>
            <a:r>
              <a:rPr lang="vi-VN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epileptoid</a:t>
            </a:r>
            <a:r>
              <a:rPr lang="ro-MO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</a:t>
            </a:r>
            <a:r>
              <a:rPr lang="vi-VN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2) contorsiuni și mișcări mărețe 3) „atitudini pasionale” 4) delir final</a:t>
            </a:r>
          </a:p>
          <a:p>
            <a:pPr fontAlgn="t"/>
            <a:r>
              <a:rPr lang="ro-MO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 crezut</a:t>
            </a:r>
            <a:r>
              <a:rPr lang="vi-VN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că aceste etape ar putea fi provocate de hipnoză</a:t>
            </a:r>
            <a:endParaRPr lang="en-GB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57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F86DCD-0AFE-4916-ACCD-49D912D0D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D09DFA-1398-43D7-A313-6677EE99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18BFF68F-ECBC-4232-9135-5A1B2F6BC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0"/>
            <a:ext cx="10850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D0A547-06A9-447F-95E5-A25E8B2A1576}"/>
              </a:ext>
            </a:extLst>
          </p:cNvPr>
          <p:cNvSpPr txBox="1"/>
          <p:nvPr/>
        </p:nvSpPr>
        <p:spPr>
          <a:xfrm>
            <a:off x="6095206" y="6464856"/>
            <a:ext cx="561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O" sz="16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Lecție clinică la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Salpêtrière</a:t>
            </a:r>
            <a:r>
              <a:rPr lang="en-GB" sz="16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, André </a:t>
            </a:r>
            <a:r>
              <a:rPr lang="en-GB" sz="160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Brouillet</a:t>
            </a:r>
            <a:r>
              <a:rPr lang="en-GB" sz="16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 1887</a:t>
            </a:r>
          </a:p>
        </p:txBody>
      </p:sp>
    </p:spTree>
    <p:extLst>
      <p:ext uri="{BB962C8B-B14F-4D97-AF65-F5344CB8AC3E}">
        <p14:creationId xmlns:p14="http://schemas.microsoft.com/office/powerpoint/2010/main" val="3286741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C1617F-9F15-4F3F-AE0C-248192E2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784"/>
            <a:ext cx="10515600" cy="1325563"/>
          </a:xfrm>
        </p:spPr>
        <p:txBody>
          <a:bodyPr>
            <a:normAutofit/>
          </a:bodyPr>
          <a:lstStyle/>
          <a:p>
            <a:r>
              <a:rPr lang="ro-MO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Tratamentul isteriei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77D820-F12C-4EDD-96F2-2B10AB583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74825"/>
          </a:xfrm>
        </p:spPr>
        <p:txBody>
          <a:bodyPr>
            <a:noAutofit/>
          </a:bodyPr>
          <a:lstStyle/>
          <a:p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Puți</a:t>
            </a:r>
            <a:r>
              <a:rPr lang="ro-M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 descoperiri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în tratament</a:t>
            </a:r>
            <a:r>
              <a:rPr lang="ro-M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ul isteriei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în secolul al XIX-lea</a:t>
            </a:r>
          </a:p>
          <a:p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Cura de odihnă fusese </a:t>
            </a:r>
            <a:r>
              <a:rPr lang="ro-M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creată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de Silas Weir Mitchell (1829–1914)</a:t>
            </a:r>
          </a:p>
          <a:p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Odihnă la pat izolată, impusă timp îndelungat,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hr</a:t>
            </a:r>
            <a:r>
              <a:rPr lang="ro-M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ă 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cu o dietă grasă, pe bază de lapte,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interzis</a:t>
            </a:r>
            <a:r>
              <a:rPr lang="ro-M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orice activitate</a:t>
            </a:r>
            <a:endParaRPr lang="vi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Mitchell credea că acest lucru îi ajuta pe pacienți din punct de vedere fizic și moral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69D45943-19A3-42BE-A005-E2D1D74B1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3600450"/>
            <a:ext cx="703897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2BCFF3-4BFD-4DAA-9721-E9B90889BF8F}"/>
              </a:ext>
            </a:extLst>
          </p:cNvPr>
          <p:cNvSpPr txBox="1"/>
          <p:nvPr/>
        </p:nvSpPr>
        <p:spPr>
          <a:xfrm>
            <a:off x="838200" y="3600450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Istoricii au susținut că scopul a fost să </a:t>
            </a:r>
            <a:r>
              <a:rPr lang="ro-MO" dirty="0" smtClean="0">
                <a:latin typeface="Calibri" panose="020F0502020204030204" pitchFamily="34" charset="0"/>
                <a:cs typeface="Calibri" panose="020F0502020204030204" pitchFamily="34" charset="0"/>
              </a:rPr>
              <a:t>distrugă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voința pacienților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Cura de odihnă a fost </a:t>
            </a:r>
            <a:r>
              <a:rPr lang="ro-MO" dirty="0" smtClean="0">
                <a:latin typeface="Calibri" panose="020F0502020204030204" pitchFamily="34" charset="0"/>
                <a:cs typeface="Calibri" panose="020F0502020204030204" pitchFamily="34" charset="0"/>
              </a:rPr>
              <a:t>detestată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de Virigina Woolf (1882-1941) și </a:t>
            </a:r>
            <a:r>
              <a:rPr lang="ro-MO" dirty="0" smtClean="0">
                <a:latin typeface="Calibri" panose="020F0502020204030204" pitchFamily="34" charset="0"/>
                <a:cs typeface="Calibri" panose="020F0502020204030204" pitchFamily="34" charset="0"/>
              </a:rPr>
              <a:t>a făcut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subiectul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nuvelei The Yellow Wallpaper de Charlotte Perkins Gilman (1860-1935)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45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078E8D58-BCA5-4DB5-846C-5F8A6FF9C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" b="8211"/>
          <a:stretch/>
        </p:blipFill>
        <p:spPr bwMode="auto">
          <a:xfrm>
            <a:off x="0" y="36208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A7EF66-F655-4E5D-9FCB-58C9629E2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34" y="1600052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ro-MO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Alte tratamente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3BE463-E6D9-4DB4-B26E-CDAB4E73E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151" y="2736638"/>
            <a:ext cx="4593021" cy="3307071"/>
          </a:xfrm>
        </p:spPr>
        <p:txBody>
          <a:bodyPr anchor="ctr">
            <a:noAutofit/>
          </a:bodyPr>
          <a:lstStyle/>
          <a:p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Au fost încercate câteva terapii noi:</a:t>
            </a:r>
          </a:p>
          <a:p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Isaac Baker Brown (1811–1873</a:t>
            </a:r>
            <a:r>
              <a:rPr lang="vi-VN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</a:t>
            </a:r>
            <a:r>
              <a:rPr lang="ro-MO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vi-VN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notoriu</a:t>
            </a:r>
            <a:r>
              <a:rPr lang="ro-MO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ro-MO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pentru </a:t>
            </a:r>
            <a:r>
              <a:rPr lang="vi-VN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realiza</a:t>
            </a:r>
            <a:r>
              <a:rPr lang="ro-MO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rea de</a:t>
            </a:r>
            <a:r>
              <a:rPr lang="vi-VN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clitoridectomii </a:t>
            </a:r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 pacienții isterici în anii 1860</a:t>
            </a:r>
          </a:p>
          <a:p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 fost expulzat din societatea de obstetrică pentru munca sa</a:t>
            </a:r>
          </a:p>
          <a:p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Subliniază legăturile strânse dintre isterie și presupusă devianță sexuală la femei</a:t>
            </a:r>
          </a:p>
          <a:p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Vibratoarele nu au fost dezvoltate pentru a vindeca femeile isterice, dar tehnologia a fost uneori promovată ca un panaceu</a:t>
            </a:r>
            <a:endParaRPr lang="en-GB" sz="18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987545-D54D-4B3B-8959-75E8D81A88DD}"/>
              </a:ext>
            </a:extLst>
          </p:cNvPr>
          <p:cNvSpPr txBox="1"/>
          <p:nvPr/>
        </p:nvSpPr>
        <p:spPr>
          <a:xfrm>
            <a:off x="4061062" y="223321"/>
            <a:ext cx="716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ea typeface="Verdana" panose="020B0604030504040204" pitchFamily="34" charset="0"/>
              </a:rPr>
              <a:t>'</a:t>
            </a:r>
            <a:r>
              <a:rPr lang="en-GB" sz="1000" dirty="0" err="1">
                <a:ea typeface="Verdana" panose="020B0604030504040204" pitchFamily="34" charset="0"/>
              </a:rPr>
              <a:t>VeeDee</a:t>
            </a:r>
            <a:r>
              <a:rPr lang="en-GB" sz="1000" dirty="0">
                <a:ea typeface="Verdana" panose="020B0604030504040204" pitchFamily="34" charset="0"/>
              </a:rPr>
              <a:t>' Mechanical vibrator, London, England, 1900-1915. Credit: </a:t>
            </a:r>
            <a:r>
              <a:rPr lang="en-GB" sz="1000" u="sng" dirty="0">
                <a:ea typeface="Verdana" panose="020B0604030504040204" pitchFamily="34" charset="0"/>
                <a:hlinkClick r:id="rId3"/>
              </a:rPr>
              <a:t>Science Museum, London</a:t>
            </a:r>
            <a:r>
              <a:rPr lang="en-GB" sz="1000" dirty="0">
                <a:ea typeface="Verdana" panose="020B0604030504040204" pitchFamily="34" charset="0"/>
              </a:rPr>
              <a:t>. </a:t>
            </a:r>
            <a:r>
              <a:rPr lang="en-GB" sz="1000" u="sng" dirty="0">
                <a:ea typeface="Verdana" panose="020B0604030504040204" pitchFamily="34" charset="0"/>
                <a:hlinkClick r:id="rId4"/>
              </a:rPr>
              <a:t>Attribution 4.0 International (CC 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BY 4.0)</a:t>
            </a:r>
            <a:endParaRPr lang="en-GB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638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77138A-A05E-4D31-B453-2440173B2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56" y="706319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Ps</a:t>
            </a:r>
            <a:r>
              <a:rPr lang="ro-MO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ihanaliza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729BD62B-256C-483C-86D1-17CE670C18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386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4224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E7E1A-07C2-4887-9CC0-F38775BC5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ro-MO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Psihanaliza în secolul 20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3039078E-2250-4FFD-A5FB-E155427E56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53341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5651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192AB-D3FC-423B-B09E-3BA264BE6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747262"/>
            <a:ext cx="5120114" cy="1692794"/>
          </a:xfrm>
        </p:spPr>
        <p:txBody>
          <a:bodyPr>
            <a:normAutofit/>
          </a:bodyPr>
          <a:lstStyle/>
          <a:p>
            <a:r>
              <a:rPr lang="ro-MO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Rezumat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FD54F1-0359-420D-998B-03F1079E1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316480"/>
            <a:ext cx="4836664" cy="3462228"/>
          </a:xfrm>
        </p:spPr>
        <p:txBody>
          <a:bodyPr>
            <a:normAutofit/>
          </a:bodyPr>
          <a:lstStyle/>
          <a:p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Examinează dezvoltarea aparatului social și juridic pentru a permite luarea deciziilor autonome cu privire la asistența medicală de către cei cu capacitate redusă</a:t>
            </a:r>
          </a:p>
          <a:p>
            <a:r>
              <a:rPr lang="ro-MO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Focusează </a:t>
            </a:r>
            <a:r>
              <a:rPr lang="vi-VN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în </a:t>
            </a:r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special pe tratamentul bolnavilor mintali</a:t>
            </a:r>
          </a:p>
          <a:p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Schimbarea pe termen lung de la abordarea paternalistă la încercările de a permite pacienților să ia decizii în cunoștință de cauză cu privire la bunăstarea lor</a:t>
            </a:r>
          </a:p>
          <a:p>
            <a:r>
              <a:rPr lang="ro-MO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Au devenit astfel </a:t>
            </a:r>
            <a:r>
              <a:rPr lang="vi-VN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pacienții </a:t>
            </a:r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neglijați?</a:t>
            </a:r>
            <a:endParaRPr lang="en-GB" sz="18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The internal scenes represent exertion, restriction, introspection, aggression, convention, vulnerability, etc.">
            <a:extLst>
              <a:ext uri="{FF2B5EF4-FFF2-40B4-BE49-F238E27FC236}">
                <a16:creationId xmlns:a16="http://schemas.microsoft.com/office/drawing/2014/main" xmlns="" id="{89DE2156-60D6-4137-AC97-C3416C369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6" r="1" b="9538"/>
          <a:stretch/>
        </p:blipFill>
        <p:spPr bwMode="auto">
          <a:xfrm>
            <a:off x="5491985" y="10"/>
            <a:ext cx="6700014" cy="7278238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1AB28A-71F0-4735-B8E8-4D399E9CCBC0}"/>
              </a:ext>
            </a:extLst>
          </p:cNvPr>
          <p:cNvSpPr txBox="1"/>
          <p:nvPr/>
        </p:nvSpPr>
        <p:spPr>
          <a:xfrm>
            <a:off x="944603" y="5942567"/>
            <a:ext cx="5120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" dirty="0">
                <a:latin typeface="Verdana" panose="020B0604030504040204" pitchFamily="34" charset="0"/>
                <a:ea typeface="Verdana" panose="020B0604030504040204" pitchFamily="34" charset="0"/>
              </a:rPr>
              <a:t>Un craniu uman cu scene reprezentând activități mentale. Pictura </a:t>
            </a:r>
            <a:r>
              <a:rPr lang="ro-MO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guașă</a:t>
            </a:r>
            <a:r>
              <a:rPr lang="vi-VN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800" dirty="0">
                <a:latin typeface="Verdana" panose="020B0604030504040204" pitchFamily="34" charset="0"/>
                <a:ea typeface="Verdana" panose="020B0604030504040204" pitchFamily="34" charset="0"/>
              </a:rPr>
              <a:t>de R. Ennis, 1991. </a:t>
            </a:r>
            <a:r>
              <a:rPr lang="ro-MO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Sursa</a:t>
            </a:r>
            <a:r>
              <a:rPr lang="en-GB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GB" sz="800" u="sng" dirty="0" err="1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Wellcome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Collection</a:t>
            </a:r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Attribution 4.0 International (CC BY 4.0)</a:t>
            </a:r>
            <a:endParaRPr lang="en-GB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22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C112DE-8B5A-4D25-89B3-69ADFFA885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</a:t>
            </a:r>
            <a:r>
              <a:rPr lang="ro-MO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zinstituționalizarea și Îngrijirea în comunitate </a:t>
            </a:r>
            <a:endParaRPr lang="en-GB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7860A59-12D9-4D18-8BC8-5C6FC65512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271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0B8DB8-1088-4C30-B45D-8C0FCC7BE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62637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Critici</a:t>
            </a:r>
            <a:r>
              <a:rPr lang="ro-MO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ale îngrijirii în azile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2" descr="Image result for one flew over the cuckoo's nest">
            <a:extLst>
              <a:ext uri="{FF2B5EF4-FFF2-40B4-BE49-F238E27FC236}">
                <a16:creationId xmlns:a16="http://schemas.microsoft.com/office/drawing/2014/main" xmlns="" id="{BF853690-C962-437A-B1F7-F9B0469BD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7" b="-1"/>
          <a:stretch/>
        </p:blipFill>
        <p:spPr bwMode="auto">
          <a:xfrm>
            <a:off x="841248" y="2516777"/>
            <a:ext cx="6236208" cy="36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B7DD41-6456-49BA-8B67-C8F276CED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4374642" cy="3660185"/>
          </a:xfrm>
        </p:spPr>
        <p:txBody>
          <a:bodyPr anchor="ctr">
            <a:noAutofit/>
          </a:bodyPr>
          <a:lstStyle/>
          <a:p>
            <a:r>
              <a:rPr lang="vi-VN" sz="2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 pare că a eșuat terapeutic</a:t>
            </a:r>
          </a:p>
          <a:p>
            <a:r>
              <a:rPr lang="vi-VN" sz="2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Rata de vindecare foarte scăzută pentru pacienți</a:t>
            </a:r>
          </a:p>
          <a:p>
            <a:r>
              <a:rPr lang="vi-VN" sz="2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Moștenirea noilor dezvoltări terapeutice discutabilă</a:t>
            </a:r>
          </a:p>
          <a:p>
            <a:pPr lvl="1"/>
            <a:r>
              <a:rPr lang="vi-VN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Lobotomie</a:t>
            </a:r>
          </a:p>
          <a:p>
            <a:pPr lvl="1"/>
            <a:r>
              <a:rPr lang="vi-VN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Terapie electrică</a:t>
            </a:r>
          </a:p>
          <a:p>
            <a:r>
              <a:rPr lang="vi-VN" sz="2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Întrebări despre moralitatea blocării oamenilor pe termen lung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829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prozac">
            <a:extLst>
              <a:ext uri="{FF2B5EF4-FFF2-40B4-BE49-F238E27FC236}">
                <a16:creationId xmlns:a16="http://schemas.microsoft.com/office/drawing/2014/main" xmlns="" id="{72CEBA20-A89C-4CC7-A1C2-1A258F0DA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5" r="17114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EBB24B-2122-4FC5-8A12-F731B79FD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ro-MO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Atitudini în schimbare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6986A0-F3A8-466D-8603-BEE8733C2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Autofit/>
          </a:bodyPr>
          <a:lstStyle/>
          <a:p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Respingerea eugeniei</a:t>
            </a:r>
          </a:p>
          <a:p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Traumatizarea în masă a soldaților</a:t>
            </a:r>
          </a:p>
          <a:p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Boli mintale luate în serios</a:t>
            </a:r>
          </a:p>
          <a:p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Noi cercetări asupra problemei</a:t>
            </a:r>
          </a:p>
          <a:p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Revoluția farmaceutică a dus la medicamente eficiente</a:t>
            </a:r>
          </a:p>
          <a:p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Noi tratamente precum terapia cognitivă a comportamentului</a:t>
            </a:r>
            <a:endParaRPr lang="en-US" sz="18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46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449267-F30A-4E2C-AA61-99AE97A7A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Deinstitutionalisation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4EB741-32D9-40E1-90AE-B1A297553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ea typeface="Verdana" panose="020B0604030504040204" pitchFamily="34" charset="0"/>
              </a:rPr>
              <a:t>Move away from asylum care to ‘care in the community’</a:t>
            </a:r>
          </a:p>
          <a:p>
            <a:r>
              <a:rPr lang="en-GB" sz="1800" dirty="0">
                <a:ea typeface="Verdana" panose="020B0604030504040204" pitchFamily="34" charset="0"/>
              </a:rPr>
              <a:t>Asylums attacked from the political right and left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22D2C7B-4BE6-4CB3-A816-F69DC2742DC4}"/>
              </a:ext>
            </a:extLst>
          </p:cNvPr>
          <p:cNvSpPr txBox="1"/>
          <p:nvPr/>
        </p:nvSpPr>
        <p:spPr>
          <a:xfrm>
            <a:off x="838200" y="2838450"/>
            <a:ext cx="48291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a typeface="Verdana" panose="020B0604030504040204" pitchFamily="34" charset="0"/>
              </a:rPr>
              <a:t>The Left</a:t>
            </a:r>
          </a:p>
          <a:p>
            <a:endParaRPr lang="en-GB" dirty="0">
              <a:ea typeface="Verdana" panose="020B0604030504040204" pitchFamily="34" charset="0"/>
            </a:endParaRPr>
          </a:p>
          <a:p>
            <a:r>
              <a:rPr lang="en-GB" dirty="0">
                <a:ea typeface="Verdana" panose="020B0604030504040204" pitchFamily="34" charset="0"/>
              </a:rPr>
              <a:t>Argued against the control the asylum exerted over the individual </a:t>
            </a:r>
          </a:p>
          <a:p>
            <a:endParaRPr lang="en-GB" dirty="0">
              <a:ea typeface="Verdana" panose="020B0604030504040204" pitchFamily="34" charset="0"/>
            </a:endParaRPr>
          </a:p>
          <a:p>
            <a:r>
              <a:rPr lang="en-GB" dirty="0">
                <a:ea typeface="Verdana" panose="020B0604030504040204" pitchFamily="34" charset="0"/>
              </a:rPr>
              <a:t>Worked to tackle the stigma of mental illness—though it might be chronic, it was manageable and individuals with such issues were able to contribute to society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D148EB-E0E7-4C06-B208-743CB8F45A58}"/>
              </a:ext>
            </a:extLst>
          </p:cNvPr>
          <p:cNvSpPr txBox="1"/>
          <p:nvPr/>
        </p:nvSpPr>
        <p:spPr>
          <a:xfrm>
            <a:off x="5819775" y="2838450"/>
            <a:ext cx="4829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a typeface="Verdana" panose="020B0604030504040204" pitchFamily="34" charset="0"/>
              </a:rPr>
              <a:t>The Right</a:t>
            </a:r>
          </a:p>
          <a:p>
            <a:endParaRPr lang="en-GB" dirty="0">
              <a:ea typeface="Verdana" panose="020B0604030504040204" pitchFamily="34" charset="0"/>
            </a:endParaRPr>
          </a:p>
          <a:p>
            <a:r>
              <a:rPr lang="en-GB" dirty="0">
                <a:ea typeface="Verdana" panose="020B0604030504040204" pitchFamily="34" charset="0"/>
              </a:rPr>
              <a:t>Primarily concerned with the costs of housing so many patients</a:t>
            </a:r>
          </a:p>
        </p:txBody>
      </p:sp>
    </p:spTree>
    <p:extLst>
      <p:ext uri="{BB962C8B-B14F-4D97-AF65-F5344CB8AC3E}">
        <p14:creationId xmlns:p14="http://schemas.microsoft.com/office/powerpoint/2010/main" val="95477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6DA2A1-309B-425F-B4EA-74B924430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Care in the community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62F6EC58-FEBA-48C5-90C8-ED1A55968E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68519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8164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60B57-C796-4952-BDD2-39F590F67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501"/>
            <a:ext cx="10515600" cy="1325563"/>
          </a:xfrm>
        </p:spPr>
        <p:txBody>
          <a:bodyPr>
            <a:normAutofit/>
          </a:bodyPr>
          <a:lstStyle/>
          <a:p>
            <a:r>
              <a:rPr lang="vi-VN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Eșecul dezinstituționalizării?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77FE23-0612-4CEE-AF97-CFD194877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67575" cy="4351338"/>
          </a:xfrm>
        </p:spPr>
        <p:txBody>
          <a:bodyPr>
            <a:normAutofit/>
          </a:bodyPr>
          <a:lstStyle/>
          <a:p>
            <a:r>
              <a:rPr lang="vi-VN" sz="1800" dirty="0">
                <a:ea typeface="Verdana" panose="020B0604030504040204" pitchFamily="34" charset="0"/>
              </a:rPr>
              <a:t>Îngrijirea comunitară a început să excludă cu totul spitalul </a:t>
            </a:r>
            <a:r>
              <a:rPr lang="ro-MO" sz="1800" dirty="0" smtClean="0">
                <a:ea typeface="Verdana" panose="020B0604030504040204" pitchFamily="34" charset="0"/>
              </a:rPr>
              <a:t>începând cu</a:t>
            </a:r>
            <a:r>
              <a:rPr lang="vi-VN" sz="1800" dirty="0" smtClean="0">
                <a:ea typeface="Verdana" panose="020B0604030504040204" pitchFamily="34" charset="0"/>
              </a:rPr>
              <a:t> </a:t>
            </a:r>
            <a:r>
              <a:rPr lang="vi-VN" sz="1800" dirty="0">
                <a:ea typeface="Verdana" panose="020B0604030504040204" pitchFamily="34" charset="0"/>
              </a:rPr>
              <a:t>anii 1970 și 1980. În anii 1990, vechiul sistem de azil județean a fost abolit și a crescut rolul serviciilor sociale în îngrijirea bolnavilor mintali</a:t>
            </a:r>
          </a:p>
          <a:p>
            <a:r>
              <a:rPr lang="vi-VN" sz="1800" dirty="0">
                <a:ea typeface="Verdana" panose="020B0604030504040204" pitchFamily="34" charset="0"/>
              </a:rPr>
              <a:t>Ideea nu se potrivește cu realitatea?</a:t>
            </a:r>
          </a:p>
          <a:p>
            <a:r>
              <a:rPr lang="vi-VN" sz="1800" dirty="0">
                <a:ea typeface="Verdana" panose="020B0604030504040204" pitchFamily="34" charset="0"/>
              </a:rPr>
              <a:t>Nu există suficientă asistență disponibilă</a:t>
            </a:r>
          </a:p>
          <a:p>
            <a:r>
              <a:rPr lang="vi-VN" sz="1800" dirty="0">
                <a:ea typeface="Verdana" panose="020B0604030504040204" pitchFamily="34" charset="0"/>
              </a:rPr>
              <a:t>Reduceri bugetare </a:t>
            </a:r>
            <a:r>
              <a:rPr lang="ro-MO" sz="1800" dirty="0" smtClean="0">
                <a:ea typeface="Verdana" panose="020B0604030504040204" pitchFamily="34" charset="0"/>
              </a:rPr>
              <a:t>de la </a:t>
            </a:r>
            <a:r>
              <a:rPr lang="vi-VN" sz="1800" dirty="0" smtClean="0">
                <a:ea typeface="Verdana" panose="020B0604030504040204" pitchFamily="34" charset="0"/>
              </a:rPr>
              <a:t>consiliile </a:t>
            </a:r>
            <a:r>
              <a:rPr lang="vi-VN" sz="1800" dirty="0">
                <a:ea typeface="Verdana" panose="020B0604030504040204" pitchFamily="34" charset="0"/>
              </a:rPr>
              <a:t>locale</a:t>
            </a:r>
          </a:p>
          <a:p>
            <a:r>
              <a:rPr lang="vi-VN" sz="1800" dirty="0">
                <a:ea typeface="Verdana" panose="020B0604030504040204" pitchFamily="34" charset="0"/>
              </a:rPr>
              <a:t>Dependența excesivă de sectorul voluntar</a:t>
            </a:r>
          </a:p>
          <a:p>
            <a:r>
              <a:rPr lang="vi-VN" sz="1800" dirty="0">
                <a:ea typeface="Verdana" panose="020B0604030504040204" pitchFamily="34" charset="0"/>
              </a:rPr>
              <a:t>Șederea medie a celor internați pentru îngrijiri psihiatrice este acum de doar două </a:t>
            </a:r>
            <a:r>
              <a:rPr lang="vi-VN" sz="1800" dirty="0" smtClean="0">
                <a:ea typeface="Verdana" panose="020B0604030504040204" pitchFamily="34" charset="0"/>
              </a:rPr>
              <a:t>săptămâ</a:t>
            </a:r>
            <a:r>
              <a:rPr lang="ro-MO" sz="1800" dirty="0" smtClean="0">
                <a:ea typeface="Verdana" panose="020B0604030504040204" pitchFamily="34" charset="0"/>
              </a:rPr>
              <a:t>i</a:t>
            </a:r>
            <a:endParaRPr lang="en-GB" sz="1800" dirty="0">
              <a:ea typeface="Verdana" panose="020B0604030504040204" pitchFamily="34" charset="0"/>
            </a:endParaRPr>
          </a:p>
        </p:txBody>
      </p:sp>
      <p:pic>
        <p:nvPicPr>
          <p:cNvPr id="15362" name="Picture 2" descr="care in the community cartoon">
            <a:extLst>
              <a:ext uri="{FF2B5EF4-FFF2-40B4-BE49-F238E27FC236}">
                <a16:creationId xmlns:a16="http://schemas.microsoft.com/office/drawing/2014/main" xmlns="" id="{01FBEF86-9907-4D02-8C3C-3E28789DD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1838463"/>
            <a:ext cx="4178300" cy="50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905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E67D35-594E-42FC-BD89-7BF2885913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vi-VN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Autonomie </a:t>
            </a:r>
            <a:r>
              <a:rPr lang="vi-VN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în domeniul sănătății: procură durabilă și ordinele de a nu încerca </a:t>
            </a:r>
            <a:r>
              <a:rPr lang="vi-VN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resuscitarea</a:t>
            </a:r>
            <a:endParaRPr lang="en-GB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A722A3C-098C-4F32-8736-F666890DB4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160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9">
            <a:extLst>
              <a:ext uri="{FF2B5EF4-FFF2-40B4-BE49-F238E27FC236}">
                <a16:creationId xmlns:a16="http://schemas.microsoft.com/office/drawing/2014/main" xmlns="" id="{3B0DF90E-6BAD-4E82-8FDF-717C9A3573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13">
            <a:extLst>
              <a:ext uri="{FF2B5EF4-FFF2-40B4-BE49-F238E27FC236}">
                <a16:creationId xmlns:a16="http://schemas.microsoft.com/office/drawing/2014/main" xmlns="" id="{13DCC859-0434-4BB8-B6C5-09C88AE698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xmlns="" id="{08E7ACFB-B791-4C23-8B17-013FEDC09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B17787-EBC3-41F3-B3BE-70279F854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Changing legal frameworks of care</a:t>
            </a:r>
          </a:p>
        </p:txBody>
      </p:sp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xmlns="" id="{D38B7335-9CD3-46D9-8BC2-E27D060C6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724074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7251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0C9777-2B95-4402-A5BA-84068893C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o-MO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Procură durabilă (APL)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o-MO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și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o-MO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măsura de a nu încerca resuscitarea (DNAR)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44DF6632-569F-4A76-85F1-258A7CC5F5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0896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3965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94FEC5-30DB-40CA-9987-AF029E152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ro-MO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Cinci principii pentru directive în avans</a:t>
            </a:r>
            <a:endParaRPr lang="en-GB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xmlns="" id="{7AA90650-404E-42D9-9983-7A519916C3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5391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354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2B9262-DF15-46A4-B9C1-0B5DCA81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90688"/>
            <a:ext cx="4667250" cy="2022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Part</a:t>
            </a:r>
            <a:r>
              <a:rPr lang="ro-MO" sz="2000" dirty="0" smtClean="0"/>
              <a:t>ea</a:t>
            </a:r>
            <a:r>
              <a:rPr lang="en-GB" sz="2000" dirty="0" smtClean="0"/>
              <a:t> </a:t>
            </a:r>
            <a:r>
              <a:rPr lang="en-GB" sz="2000" dirty="0"/>
              <a:t>II: </a:t>
            </a:r>
            <a:r>
              <a:rPr lang="ro-MO" sz="2000" dirty="0" smtClean="0"/>
              <a:t>Isteria</a:t>
            </a:r>
            <a:r>
              <a:rPr lang="en-GB" sz="2000" dirty="0" smtClean="0"/>
              <a:t>: </a:t>
            </a:r>
            <a:r>
              <a:rPr lang="ro-MO" sz="2000" dirty="0" smtClean="0"/>
              <a:t>O modalitate de control</a:t>
            </a:r>
            <a:r>
              <a:rPr lang="en-GB" sz="2000" dirty="0" smtClean="0"/>
              <a:t>? </a:t>
            </a:r>
            <a:endParaRPr lang="en-GB" sz="2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5AB9C7E7-63C2-41C8-872A-A5B5B5B0CA0E}"/>
              </a:ext>
            </a:extLst>
          </p:cNvPr>
          <p:cNvSpPr txBox="1">
            <a:spLocks/>
          </p:cNvSpPr>
          <p:nvPr/>
        </p:nvSpPr>
        <p:spPr>
          <a:xfrm>
            <a:off x="695325" y="1690688"/>
            <a:ext cx="4667250" cy="202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</a:t>
            </a:r>
            <a:r>
              <a:rPr lang="ro-M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I: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În azil: abordări paternaliste ale bolnavilor mintali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624A1157-FAE3-491D-9537-C85039F81136}"/>
              </a:ext>
            </a:extLst>
          </p:cNvPr>
          <p:cNvSpPr txBox="1">
            <a:spLocks/>
          </p:cNvSpPr>
          <p:nvPr/>
        </p:nvSpPr>
        <p:spPr>
          <a:xfrm>
            <a:off x="552452" y="3600450"/>
            <a:ext cx="4667250" cy="202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</a:t>
            </a:r>
            <a:r>
              <a:rPr lang="ro-M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III: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Dezinstituționalizare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îngrijire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comunitate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9426C7DE-A38C-4A38-B229-3F83F39B0808}"/>
              </a:ext>
            </a:extLst>
          </p:cNvPr>
          <p:cNvSpPr txBox="1">
            <a:spLocks/>
          </p:cNvSpPr>
          <p:nvPr/>
        </p:nvSpPr>
        <p:spPr>
          <a:xfrm>
            <a:off x="5953127" y="3429000"/>
            <a:ext cx="4667250" cy="202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</a:t>
            </a:r>
            <a:r>
              <a:rPr lang="ro-M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IV: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Autonomie în domeniul sănătății: procură durabilă și </a:t>
            </a:r>
            <a:r>
              <a:rPr lang="ro-M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ordinele de a nu î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ncerca resuscitare</a:t>
            </a:r>
            <a:r>
              <a:rPr lang="ro-M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23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17659-8B0E-475C-987F-7B07FAD7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ro-MO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Problematică</a:t>
            </a:r>
            <a:endParaRPr lang="en-GB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3713CA86-286B-4CFF-864A-206170B50A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99875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853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FB5FD3-8761-42D7-8428-C92CB96E4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GB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Conclu</a:t>
            </a:r>
            <a:r>
              <a:rPr lang="ro-MO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zii</a:t>
            </a:r>
            <a:endParaRPr lang="en-GB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53FF8C-0B57-4612-BF89-14BC4696C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vi-VN" sz="2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Mi</a:t>
            </a:r>
            <a:r>
              <a:rPr lang="ro-MO" sz="2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ș</a:t>
            </a:r>
            <a:r>
              <a:rPr lang="vi-VN" sz="2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care </a:t>
            </a:r>
            <a:r>
              <a:rPr lang="vi-VN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socială și legală pe termen lung către autonomie personală și </a:t>
            </a:r>
            <a:r>
              <a:rPr lang="vi-VN" sz="2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îngrijir</a:t>
            </a:r>
            <a:r>
              <a:rPr lang="ro-MO" sz="2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</a:t>
            </a:r>
            <a:r>
              <a:rPr lang="vi-VN" sz="2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în </a:t>
            </a:r>
            <a:r>
              <a:rPr lang="vi-VN" sz="2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comunitate</a:t>
            </a:r>
            <a:r>
              <a:rPr lang="ro-MO" sz="2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-</a:t>
            </a:r>
            <a:r>
              <a:rPr lang="vi-VN" sz="2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abordări pentru cei cu </a:t>
            </a:r>
            <a:r>
              <a:rPr lang="vi-VN" sz="2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capacitate </a:t>
            </a:r>
            <a:r>
              <a:rPr lang="ro-MO" sz="2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redusă</a:t>
            </a:r>
            <a:r>
              <a:rPr lang="vi-VN" sz="2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(nu numai pacienții bolnavi mintal)</a:t>
            </a:r>
          </a:p>
          <a:p>
            <a:r>
              <a:rPr lang="vi-VN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Modificări majore ale modului în care bolnavii mintali au fost tratați, adăpostiți și </a:t>
            </a:r>
            <a:r>
              <a:rPr lang="vi-VN" sz="2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înțele</a:t>
            </a:r>
            <a:r>
              <a:rPr lang="ro-MO" sz="2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ș</a:t>
            </a:r>
            <a:r>
              <a:rPr lang="vi-VN" sz="2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 </a:t>
            </a:r>
            <a:r>
              <a:rPr lang="vi-VN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 societate</a:t>
            </a:r>
          </a:p>
          <a:p>
            <a:r>
              <a:rPr lang="vi-VN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Problemele actuale privind îngrijirea în comunitate și directivele avansate pun sub semnul întrebării simpla noțiune de progres în îndepărtarea de abordările paternaliste</a:t>
            </a:r>
          </a:p>
          <a:p>
            <a:r>
              <a:rPr lang="vi-VN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Este necesar să se </a:t>
            </a:r>
            <a:r>
              <a:rPr lang="vi-VN" sz="2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asigure</a:t>
            </a:r>
            <a:r>
              <a:rPr lang="ro-MO" sz="2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că nu apare </a:t>
            </a:r>
            <a:r>
              <a:rPr lang="vi-VN" sz="2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„neglijare</a:t>
            </a:r>
            <a:r>
              <a:rPr lang="ro-MO" sz="2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din partea </a:t>
            </a:r>
            <a:r>
              <a:rPr lang="vi-VN" sz="2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comunității”</a:t>
            </a:r>
            <a:endParaRPr lang="en-GB" sz="2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21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xmlns="" id="{B547373F-AF2E-4907-B442-9F902B387F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2146CA-8365-4FD5-B105-480F7363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vi-VN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notă despre terminologie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700673-7C1E-455D-914E-246AD5239218}"/>
              </a:ext>
            </a:extLst>
          </p:cNvPr>
          <p:cNvSpPr txBox="1"/>
          <p:nvPr/>
        </p:nvSpPr>
        <p:spPr>
          <a:xfrm>
            <a:off x="4627418" y="794327"/>
            <a:ext cx="70473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În această prelegere vor apărea mai mulți termeni care nu mai sunt considerați adecvați pentru utilizarea în practica medicală.</a:t>
            </a:r>
          </a:p>
          <a:p>
            <a:endParaRPr lang="vi-VN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vi-VN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Acești termeni sunt folosiți </a:t>
            </a:r>
            <a:r>
              <a:rPr lang="vi-VN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în </a:t>
            </a:r>
            <a:r>
              <a:rPr lang="vi-VN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această prelegere pentru a rămâne fideli conținutului său istoric.</a:t>
            </a:r>
          </a:p>
          <a:p>
            <a:endParaRPr lang="vi-VN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vi-VN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Procedând astfel, nu numai că va fi evidențiată dezvoltarea ideilor și practicilor cu privire la bolile mintale, dar </a:t>
            </a:r>
            <a:r>
              <a:rPr lang="ro-MO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și schimbările lor</a:t>
            </a:r>
            <a:r>
              <a:rPr lang="vi-VN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în modul în care discutăm acele idei și practici.</a:t>
            </a:r>
          </a:p>
          <a:p>
            <a:endParaRPr lang="vi-VN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vi-VN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Tratamentul modern al bolnavilor mintali și termenii folosiți în discutarea acestuia se concentrează pe sensibilitate, înțelegere și respectarea demnității pacienților.</a:t>
            </a:r>
          </a:p>
          <a:p>
            <a:endParaRPr lang="vi-VN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vi-VN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Înțelegerea </a:t>
            </a:r>
            <a:r>
              <a:rPr lang="vi-VN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acest</a:t>
            </a:r>
            <a:r>
              <a:rPr lang="ro-MO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ui fenomen </a:t>
            </a:r>
            <a:r>
              <a:rPr lang="vi-VN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oferă </a:t>
            </a:r>
            <a:r>
              <a:rPr lang="vi-VN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 perspectivă importantă asupra motivului pentru care anumiți termeni nu mai sunt folosiți și considerați inacceptabili în practica modernă.</a:t>
            </a:r>
            <a:endParaRPr lang="en-GB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22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890D96-ACDC-453E-9AFC-163CFE2EFF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vi-VN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În </a:t>
            </a:r>
            <a:r>
              <a:rPr lang="vi-VN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azil: abordări paternaliste ale bolnavilor mintali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8079E8-4AEA-433E-BB49-6F0D8BD618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4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ILLIS, Thomas {1621-1675}&#10;T. Willis, Opera Omnia.Editio nova emendatio / et&#10;tractatu de peste auctior ...Genevae : Apud&#10;Samuelem de Tournes, 1695.&#10;Figura 1a: Anatomy of the Brain">
            <a:extLst>
              <a:ext uri="{FF2B5EF4-FFF2-40B4-BE49-F238E27FC236}">
                <a16:creationId xmlns:a16="http://schemas.microsoft.com/office/drawing/2014/main" xmlns="" id="{1948F5CB-BE30-481E-B67E-23EDE98BD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2" r="2" b="180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136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64667-0790-4466-A7D1-DDBB09D63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798445"/>
            <a:ext cx="5110027" cy="1311664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Enlightenment philosophy of the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6CB902-B276-46A1-A960-43FFF5274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René Descartes (1596–1650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 </a:t>
            </a:r>
            <a:r>
              <a:rPr lang="vi-VN" sz="180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 susținut că mintea și corpul erau entități separate - cum erau ele conectate</a:t>
            </a:r>
            <a:r>
              <a:rPr lang="vi-VN" sz="1800" dirty="0" smtClean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?</a:t>
            </a:r>
            <a:endParaRPr lang="ro-MO" sz="1800" dirty="0" smtClean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en-GB" sz="1800" dirty="0" smtClean="0">
                <a:solidFill>
                  <a:srgbClr val="000000"/>
                </a:solidFill>
                <a:ea typeface="Verdana" panose="020B0604030504040204" pitchFamily="34" charset="0"/>
              </a:rPr>
              <a:t>Thomas 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Willis (1621–1675) a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investigat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cum a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acționat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sufletul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asupra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trupului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prin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ea typeface="Verdana" panose="020B0604030504040204" pitchFamily="34" charset="0"/>
              </a:rPr>
              <a:t>disecție</a:t>
            </a:r>
            <a:endParaRPr lang="ro-MO" sz="1800" dirty="0" smtClean="0">
              <a:solidFill>
                <a:srgbClr val="000000"/>
              </a:solidFill>
              <a:ea typeface="Verdana" panose="020B0604030504040204" pitchFamily="34" charset="0"/>
            </a:endParaRPr>
          </a:p>
          <a:p>
            <a:r>
              <a:rPr lang="en-GB" sz="1800" dirty="0" smtClean="0">
                <a:solidFill>
                  <a:srgbClr val="000000"/>
                </a:solidFill>
                <a:ea typeface="Verdana" panose="020B0604030504040204" pitchFamily="34" charset="0"/>
              </a:rPr>
              <a:t>John 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Locke (1632–1704) </a:t>
            </a:r>
            <a:r>
              <a:rPr lang="vi-VN" sz="180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susținea că mintea </a:t>
            </a:r>
            <a:r>
              <a:rPr lang="vi-VN" sz="1800" dirty="0" smtClean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era</a:t>
            </a:r>
            <a:r>
              <a:rPr lang="ro-MO" sz="1800" dirty="0" smtClean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goală </a:t>
            </a:r>
            <a:r>
              <a:rPr lang="vi-VN" sz="1800" dirty="0" smtClean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 </a:t>
            </a:r>
            <a:r>
              <a:rPr lang="vi-VN" sz="180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naștere - o ardezie goală pe care se </a:t>
            </a:r>
            <a:r>
              <a:rPr lang="ro-MO" sz="1800" dirty="0" smtClean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creau </a:t>
            </a:r>
            <a:r>
              <a:rPr lang="vi-VN" sz="1800" dirty="0" smtClean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impresii </a:t>
            </a:r>
            <a:r>
              <a:rPr lang="vi-VN" sz="180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prin </a:t>
            </a:r>
            <a:r>
              <a:rPr lang="vi-VN" sz="1800" dirty="0" smtClean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învățar</a:t>
            </a:r>
            <a:r>
              <a:rPr lang="ro-MO" sz="1800" dirty="0" smtClean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 și simțuri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D3E12B6-9A20-49DD-8196-E1170F28C311}"/>
              </a:ext>
            </a:extLst>
          </p:cNvPr>
          <p:cNvSpPr txBox="1"/>
          <p:nvPr/>
        </p:nvSpPr>
        <p:spPr>
          <a:xfrm>
            <a:off x="5915024" y="6611769"/>
            <a:ext cx="6394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T. Willis, Opera Omnia. Credit: </a:t>
            </a:r>
            <a:r>
              <a:rPr lang="en-GB" sz="800" u="sng" dirty="0" err="1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Wellcome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 Collection</a:t>
            </a:r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Attribution 4.0 International (CC BY 4.0)</a:t>
            </a:r>
            <a:endParaRPr lang="en-GB" sz="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649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C75D3-04E0-4A7C-8582-3B9623A69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ro-MO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Bolile mintale în secolul 18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EF8C8F-1D1A-4A46-A123-406E858E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GB" sz="1800" dirty="0">
                <a:ea typeface="Verdana" panose="020B0604030504040204" pitchFamily="34" charset="0"/>
              </a:rPr>
              <a:t>William Cullen (1710-1790) </a:t>
            </a:r>
            <a:r>
              <a:rPr lang="en-GB" sz="1800" dirty="0" smtClean="0">
                <a:ea typeface="Verdana" panose="020B0604030504040204" pitchFamily="34" charset="0"/>
              </a:rPr>
              <a:t>a </a:t>
            </a:r>
            <a:r>
              <a:rPr lang="en-GB" sz="1800" dirty="0" err="1">
                <a:ea typeface="Verdana" panose="020B0604030504040204" pitchFamily="34" charset="0"/>
              </a:rPr>
              <a:t>folosit</a:t>
            </a:r>
            <a:r>
              <a:rPr lang="en-GB" sz="1800" dirty="0">
                <a:ea typeface="Verdana" panose="020B0604030504040204" pitchFamily="34" charset="0"/>
              </a:rPr>
              <a:t> un </a:t>
            </a:r>
            <a:r>
              <a:rPr lang="en-GB" sz="1800" dirty="0" err="1">
                <a:ea typeface="Verdana" panose="020B0604030504040204" pitchFamily="34" charset="0"/>
              </a:rPr>
              <a:t>cadru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ro-MO" sz="1800" dirty="0" smtClean="0">
                <a:ea typeface="Verdana" panose="020B0604030504040204" pitchFamily="34" charset="0"/>
              </a:rPr>
              <a:t>de tip </a:t>
            </a:r>
            <a:r>
              <a:rPr lang="en-GB" sz="1800" dirty="0" err="1" smtClean="0">
                <a:ea typeface="Verdana" panose="020B0604030504040204" pitchFamily="34" charset="0"/>
              </a:rPr>
              <a:t>Lockean</a:t>
            </a:r>
            <a:r>
              <a:rPr lang="en-GB" sz="1800" dirty="0" smtClean="0">
                <a:ea typeface="Verdana" panose="020B0604030504040204" pitchFamily="34" charset="0"/>
              </a:rPr>
              <a:t> </a:t>
            </a:r>
            <a:r>
              <a:rPr lang="en-GB" sz="1800" dirty="0">
                <a:ea typeface="Verdana" panose="020B0604030504040204" pitchFamily="34" charset="0"/>
              </a:rPr>
              <a:t>al </a:t>
            </a:r>
            <a:r>
              <a:rPr lang="en-GB" sz="1800" dirty="0" err="1">
                <a:ea typeface="Verdana" panose="020B0604030504040204" pitchFamily="34" charset="0"/>
              </a:rPr>
              <a:t>minții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pentru</a:t>
            </a:r>
            <a:r>
              <a:rPr lang="en-GB" sz="1800" dirty="0">
                <a:ea typeface="Verdana" panose="020B0604030504040204" pitchFamily="34" charset="0"/>
              </a:rPr>
              <a:t> a </a:t>
            </a:r>
            <a:r>
              <a:rPr lang="en-GB" sz="1800" dirty="0" err="1">
                <a:ea typeface="Verdana" panose="020B0604030504040204" pitchFamily="34" charset="0"/>
              </a:rPr>
              <a:t>explica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 smtClean="0">
                <a:ea typeface="Verdana" panose="020B0604030504040204" pitchFamily="34" charset="0"/>
              </a:rPr>
              <a:t>nebunia</a:t>
            </a:r>
            <a:endParaRPr lang="ro-MO" sz="1800" dirty="0" smtClean="0">
              <a:ea typeface="Verdana" panose="020B0604030504040204" pitchFamily="34" charset="0"/>
            </a:endParaRPr>
          </a:p>
          <a:p>
            <a:r>
              <a:rPr lang="ro-RO" sz="1800" dirty="0"/>
              <a:t>Unele tipuri de nebunie erau localizate anatomic în </a:t>
            </a:r>
            <a:r>
              <a:rPr lang="ro-RO" sz="1800" dirty="0" smtClean="0"/>
              <a:t>nervi</a:t>
            </a:r>
          </a:p>
          <a:p>
            <a:r>
              <a:rPr lang="ro-RO" sz="1800" dirty="0"/>
              <a:t>Dar altele s-au datorat asocierii neobișnuite sau ilogice a „ideilor” din minte. Nebunia a fost, așadar, adesea o afecțiune psihologică care necesită tratamentul </a:t>
            </a:r>
            <a:r>
              <a:rPr lang="ro-RO" sz="1800" dirty="0" smtClean="0"/>
              <a:t>psihicului</a:t>
            </a:r>
          </a:p>
          <a:p>
            <a:r>
              <a:rPr lang="ro-RO" sz="1800" dirty="0"/>
              <a:t>Au început să se </a:t>
            </a:r>
            <a:r>
              <a:rPr lang="ro-RO" sz="1800" dirty="0" smtClean="0"/>
              <a:t>țină înregistrări de </a:t>
            </a:r>
            <a:r>
              <a:rPr lang="ro-RO" sz="1800" dirty="0"/>
              <a:t>cazuri ale pacienților nebuni pentru a îmbunătăți diagnosticul și tratamentul, la fel cum a funcționat medicina obișnuită</a:t>
            </a:r>
            <a:endParaRPr lang="en-GB" sz="1800" dirty="0">
              <a:ea typeface="Verdana" panose="020B0604030504040204" pitchFamily="34" charset="0"/>
            </a:endParaRPr>
          </a:p>
        </p:txBody>
      </p:sp>
      <p:pic>
        <p:nvPicPr>
          <p:cNvPr id="3074" name="Picture 2" descr="William Cullen. Mezzotint by V. Green, 1772, after W. Cochran.">
            <a:extLst>
              <a:ext uri="{FF2B5EF4-FFF2-40B4-BE49-F238E27FC236}">
                <a16:creationId xmlns:a16="http://schemas.microsoft.com/office/drawing/2014/main" xmlns="" id="{CA30A4DC-E11B-4DEF-9CC5-2B302823D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3"/>
          <a:stretch/>
        </p:blipFill>
        <p:spPr bwMode="auto">
          <a:xfrm>
            <a:off x="7556408" y="10"/>
            <a:ext cx="463559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AA2CB3-D9BD-4D74-8792-5C91F763281D}"/>
              </a:ext>
            </a:extLst>
          </p:cNvPr>
          <p:cNvSpPr txBox="1"/>
          <p:nvPr/>
        </p:nvSpPr>
        <p:spPr>
          <a:xfrm>
            <a:off x="7125521" y="1"/>
            <a:ext cx="430887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William Cullen. Mezzotint </a:t>
            </a:r>
            <a:r>
              <a:rPr lang="ro-MO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de</a:t>
            </a:r>
            <a:r>
              <a:rPr lang="en-GB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V. Green, 1772, </a:t>
            </a:r>
            <a:r>
              <a:rPr lang="ro-MO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după </a:t>
            </a:r>
            <a:r>
              <a:rPr lang="en-GB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W</a:t>
            </a:r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. Cochran. </a:t>
            </a:r>
            <a:r>
              <a:rPr lang="ro-MO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Sursă</a:t>
            </a:r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GB" sz="800" u="sng" dirty="0" err="1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Wellcome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Collection</a:t>
            </a:r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Attribution 4.0 International (CC BY 4.0)</a:t>
            </a:r>
            <a:endParaRPr lang="en-GB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03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F20117-5A6A-4A3F-9011-7D3868BAD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</a:t>
            </a:r>
            <a:r>
              <a:rPr lang="ro-MO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zilurile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E2B231-56EC-4BD6-BF5E-F7ECBE099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vi-VN" sz="1800" dirty="0"/>
              <a:t/>
            </a:r>
            <a:br>
              <a:rPr lang="vi-VN" sz="1800" dirty="0"/>
            </a:b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Azilele private pentru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ro-M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lunatici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și „nebuni” aveau o istorie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lungă</a:t>
            </a:r>
            <a:endParaRPr lang="ro-MO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Tratamentele au fost adesea neglijente și </a:t>
            </a:r>
            <a:r>
              <a:rPr lang="ro-M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o cruzime mare</a:t>
            </a:r>
          </a:p>
          <a:p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Setul de 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printuri ale </a:t>
            </a:r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lui William Hogarth, </a:t>
            </a:r>
            <a:r>
              <a:rPr lang="en-ZW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ro-RO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ro-RO" sz="1800" i="1" dirty="0">
                <a:latin typeface="Calibri" panose="020F0502020204030204" pitchFamily="34" charset="0"/>
                <a:cs typeface="Calibri" panose="020F0502020204030204" pitchFamily="34" charset="0"/>
              </a:rPr>
              <a:t>Rake’s </a:t>
            </a:r>
            <a:r>
              <a:rPr lang="ro-RO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Progress</a:t>
            </a:r>
            <a:r>
              <a:rPr lang="en-ZW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ZW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" sz="1800" smtClean="0">
                <a:latin typeface="Calibri" panose="020F0502020204030204" pitchFamily="34" charset="0"/>
                <a:cs typeface="Calibri" panose="020F0502020204030204" pitchFamily="34" charset="0"/>
              </a:rPr>
              <a:t>sf</a:t>
            </a:r>
            <a:r>
              <a:rPr lang="ro-M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ârșit 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în </a:t>
            </a:r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azilul notoriu „Bedlam”, unde vizitatorii 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plătieau pentru </a:t>
            </a:r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a vedea nebunii</a:t>
            </a:r>
            <a:endParaRPr lang="en-GB" sz="18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Scene at Bedlam from The Rake's Progress by Hogarth.">
            <a:extLst>
              <a:ext uri="{FF2B5EF4-FFF2-40B4-BE49-F238E27FC236}">
                <a16:creationId xmlns:a16="http://schemas.microsoft.com/office/drawing/2014/main" xmlns="" id="{B73ACE54-C47A-4C8D-B90D-91806540D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050" y="0"/>
            <a:ext cx="7795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D31BD5-8831-4DFB-9F8C-047829A5D027}"/>
              </a:ext>
            </a:extLst>
          </p:cNvPr>
          <p:cNvSpPr txBox="1"/>
          <p:nvPr/>
        </p:nvSpPr>
        <p:spPr>
          <a:xfrm>
            <a:off x="744583" y="6356350"/>
            <a:ext cx="3651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Hogarth's The Rake's Progress; scene at Bedlam. Credit: </a:t>
            </a:r>
            <a:r>
              <a:rPr lang="en-GB" sz="800" u="sng" dirty="0" err="1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Wellcome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Collection</a:t>
            </a:r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Attribution 4.0 International (CC BY 4.0)</a:t>
            </a:r>
            <a:endParaRPr lang="en-GB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9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quot;Original building of The Retreat, York. Instituted 1792&quot;.">
            <a:extLst>
              <a:ext uri="{FF2B5EF4-FFF2-40B4-BE49-F238E27FC236}">
                <a16:creationId xmlns:a16="http://schemas.microsoft.com/office/drawing/2014/main" xmlns="" id="{1E352119-A961-4111-8B53-ABECFD6FF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5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9355F0-B465-48FD-8A58-18F2D9273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92" y="1518165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‘</a:t>
            </a:r>
            <a:r>
              <a:rPr lang="ro-MO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Tratament 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Moral’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105E4B-5D98-4766-A6F6-7BA26AB40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006" y="2994492"/>
            <a:ext cx="4875159" cy="2619839"/>
          </a:xfrm>
        </p:spPr>
        <p:txBody>
          <a:bodyPr anchor="ctr">
            <a:noAutofit/>
          </a:bodyPr>
          <a:lstStyle/>
          <a:p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 la sfârșitul secolului al XVIII-lea, au fost încercate diferite moduri de a trata nebunii (deși nu complet noi)</a:t>
            </a:r>
          </a:p>
          <a:p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„Tratamentul moral” s-a axat pe tratarea umană a deținuților, evitarea reținerii și încurajarea obiceiurilor „sănătoase”</a:t>
            </a:r>
          </a:p>
          <a:p>
            <a:r>
              <a:rPr lang="en-US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</a:t>
            </a:r>
            <a:r>
              <a:rPr lang="vi-VN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acienții </a:t>
            </a:r>
            <a:r>
              <a:rPr lang="en-US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au </a:t>
            </a:r>
            <a:r>
              <a:rPr lang="en-US" sz="18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fost</a:t>
            </a:r>
            <a:r>
              <a:rPr lang="en-US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ro-MO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ținuți </a:t>
            </a:r>
            <a:r>
              <a:rPr lang="vi-VN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sub </a:t>
            </a:r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supraveghere atentă în orice moment</a:t>
            </a:r>
          </a:p>
          <a:p>
            <a:r>
              <a:rPr lang="ro-MO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Azilul </a:t>
            </a:r>
            <a:r>
              <a:rPr lang="vi-VN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York</a:t>
            </a:r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vi-VN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deschis </a:t>
            </a:r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în 1796 de omul de afaceri quaker William Tuke (1732-1822) a fost unul dintre primele </a:t>
            </a:r>
            <a:r>
              <a:rPr lang="vi-VN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azil</a:t>
            </a:r>
            <a:r>
              <a:rPr lang="ro-MO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 </a:t>
            </a:r>
            <a:r>
              <a:rPr lang="vi-VN" sz="18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construite </a:t>
            </a:r>
            <a:r>
              <a:rPr lang="vi-VN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special pentru această practică</a:t>
            </a:r>
            <a:endParaRPr lang="en-GB" sz="18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68356D-68E2-4C70-8FEC-32896B944C77}"/>
              </a:ext>
            </a:extLst>
          </p:cNvPr>
          <p:cNvSpPr txBox="1"/>
          <p:nvPr/>
        </p:nvSpPr>
        <p:spPr>
          <a:xfrm>
            <a:off x="7439025" y="6642556"/>
            <a:ext cx="47529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The Retreat, York. Credit: </a:t>
            </a:r>
            <a:r>
              <a:rPr lang="en-GB" sz="800" u="sng" dirty="0" err="1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Wellcome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Collection</a:t>
            </a:r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Attribution 4.0 International (CC BY 4.0)</a:t>
            </a:r>
            <a:endParaRPr lang="en-GB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162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EB663603BE65479B1A7C74DCE70B4F" ma:contentTypeVersion="10" ma:contentTypeDescription="Create a new document." ma:contentTypeScope="" ma:versionID="1a02b980d413a3d3dc3123daaf602a58">
  <xsd:schema xmlns:xsd="http://www.w3.org/2001/XMLSchema" xmlns:xs="http://www.w3.org/2001/XMLSchema" xmlns:p="http://schemas.microsoft.com/office/2006/metadata/properties" xmlns:ns3="ce3f8243-1edc-4f0d-9489-4eef79b3ea8a" targetNamespace="http://schemas.microsoft.com/office/2006/metadata/properties" ma:root="true" ma:fieldsID="525df39c282b01b90f4e62cd132f8687" ns3:_="">
    <xsd:import namespace="ce3f8243-1edc-4f0d-9489-4eef79b3ea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3f8243-1edc-4f0d-9489-4eef79b3ea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812EBA-CBDD-49B5-90E8-AEE08A6D11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3f8243-1edc-4f0d-9489-4eef79b3ea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701280-A600-420F-B167-FACC9F2B4C69}">
  <ds:schemaRefs>
    <ds:schemaRef ds:uri="http://www.w3.org/XML/1998/namespace"/>
    <ds:schemaRef ds:uri="http://purl.org/dc/elements/1.1/"/>
    <ds:schemaRef ds:uri="ce3f8243-1edc-4f0d-9489-4eef79b3ea8a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9E096CD-8A6E-4069-99C1-8D71DD2B43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2080</Words>
  <Application>Microsoft Office PowerPoint</Application>
  <PresentationFormat>Custom</PresentationFormat>
  <Paragraphs>169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        </vt:lpstr>
      <vt:lpstr>Rezumat</vt:lpstr>
      <vt:lpstr>PowerPoint Presentation</vt:lpstr>
      <vt:lpstr>O notă despre terminologie</vt:lpstr>
      <vt:lpstr>În azil: abordări paternaliste ale bolnavilor mintali </vt:lpstr>
      <vt:lpstr>Enlightenment philosophy of the mind</vt:lpstr>
      <vt:lpstr>Bolile mintale în secolul 18</vt:lpstr>
      <vt:lpstr>Azilurile</vt:lpstr>
      <vt:lpstr>‘Tratament Moral’</vt:lpstr>
      <vt:lpstr>Optimismul terapeutic</vt:lpstr>
      <vt:lpstr>Dezvoltarea azilelor</vt:lpstr>
      <vt:lpstr>Isteria: O modalitate de Control?</vt:lpstr>
      <vt:lpstr>Isteria</vt:lpstr>
      <vt:lpstr>Definirea isteriei în secolul XIX </vt:lpstr>
      <vt:lpstr>PowerPoint Presentation</vt:lpstr>
      <vt:lpstr>Tratamentul isteriei</vt:lpstr>
      <vt:lpstr>Alte tratamente</vt:lpstr>
      <vt:lpstr>Psihanaliza</vt:lpstr>
      <vt:lpstr>Psihanaliza în secolul 20</vt:lpstr>
      <vt:lpstr>Dezinstituționalizarea și Îngrijirea în comunitate </vt:lpstr>
      <vt:lpstr>Critici ale îngrijirii în azile</vt:lpstr>
      <vt:lpstr>Atitudini în schimbare</vt:lpstr>
      <vt:lpstr>Deinstitutionalisation </vt:lpstr>
      <vt:lpstr>Care in the community</vt:lpstr>
      <vt:lpstr>Eșecul dezinstituționalizării?</vt:lpstr>
      <vt:lpstr>Autonomie în domeniul sănătății: procură durabilă și ordinele de a nu încerca resuscitarea</vt:lpstr>
      <vt:lpstr>Changing legal frameworks of care</vt:lpstr>
      <vt:lpstr>Procură durabilă (APL) și măsura de a nu încerca resuscitarea (DNAR)</vt:lpstr>
      <vt:lpstr>Cinci principii pentru directive în avans</vt:lpstr>
      <vt:lpstr>Problematică</vt:lpstr>
      <vt:lpstr>Concluzii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the Asylum to Care in the Community; From Paternalism to Autonomous Decision Making</dc:title>
  <dc:creator>Richard Bellis</dc:creator>
  <cp:lastModifiedBy>Andrea Nozzoli</cp:lastModifiedBy>
  <cp:revision>18</cp:revision>
  <dcterms:created xsi:type="dcterms:W3CDTF">2020-02-27T13:01:19Z</dcterms:created>
  <dcterms:modified xsi:type="dcterms:W3CDTF">2021-06-18T11:42:05Z</dcterms:modified>
</cp:coreProperties>
</file>