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6" r:id="rId5"/>
    <p:sldId id="276" r:id="rId6"/>
    <p:sldId id="279" r:id="rId7"/>
    <p:sldId id="275" r:id="rId8"/>
    <p:sldId id="286" r:id="rId9"/>
    <p:sldId id="277" r:id="rId10"/>
    <p:sldId id="268" r:id="rId11"/>
    <p:sldId id="274" r:id="rId12"/>
    <p:sldId id="281" r:id="rId13"/>
    <p:sldId id="282" r:id="rId14"/>
    <p:sldId id="283" r:id="rId15"/>
    <p:sldId id="287" r:id="rId16"/>
    <p:sldId id="288" r:id="rId17"/>
    <p:sldId id="289" r:id="rId18"/>
    <p:sldId id="284" r:id="rId19"/>
    <p:sldId id="290" r:id="rId20"/>
    <p:sldId id="291" r:id="rId21"/>
    <p:sldId id="292" r:id="rId22"/>
    <p:sldId id="293" r:id="rId23"/>
    <p:sldId id="295" r:id="rId24"/>
    <p:sldId id="294" r:id="rId25"/>
    <p:sldId id="297" r:id="rId26"/>
    <p:sldId id="298" r:id="rId27"/>
    <p:sldId id="299" r:id="rId28"/>
    <p:sldId id="300" r:id="rId29"/>
    <p:sldId id="296" r:id="rId30"/>
    <p:sldId id="301" r:id="rId31"/>
    <p:sldId id="302" r:id="rId32"/>
    <p:sldId id="303" r:id="rId33"/>
    <p:sldId id="304" r:id="rId34"/>
    <p:sldId id="30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6" d="100"/>
          <a:sy n="66" d="100"/>
        </p:scale>
        <p:origin x="-81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svg"/><Relationship Id="rId1" Type="http://schemas.openxmlformats.org/officeDocument/2006/relationships/image" Target="../media/image19.png"/><Relationship Id="rId6" Type="http://schemas.openxmlformats.org/officeDocument/2006/relationships/image" Target="../media/image23.svg"/><Relationship Id="rId5" Type="http://schemas.openxmlformats.org/officeDocument/2006/relationships/image" Target="../media/image21.png"/><Relationship Id="rId4" Type="http://schemas.openxmlformats.org/officeDocument/2006/relationships/image" Target="../media/image2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image" Target="../media/image39.svg"/><Relationship Id="rId2" Type="http://schemas.openxmlformats.org/officeDocument/2006/relationships/image" Target="../media/image19.svg"/><Relationship Id="rId1" Type="http://schemas.openxmlformats.org/officeDocument/2006/relationships/image" Target="../media/image23.png"/><Relationship Id="rId6" Type="http://schemas.openxmlformats.org/officeDocument/2006/relationships/image" Target="../media/image25.sv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37.svg"/><Relationship Id="rId4" Type="http://schemas.openxmlformats.org/officeDocument/2006/relationships/image" Target="../media/image32.svg"/><Relationship Id="rId9" Type="http://schemas.openxmlformats.org/officeDocument/2006/relationships/image" Target="../media/image27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48.svg"/><Relationship Id="rId1" Type="http://schemas.openxmlformats.org/officeDocument/2006/relationships/image" Target="../media/image32.png"/><Relationship Id="rId6" Type="http://schemas.openxmlformats.org/officeDocument/2006/relationships/image" Target="../media/image52.svg"/><Relationship Id="rId5" Type="http://schemas.openxmlformats.org/officeDocument/2006/relationships/image" Target="../media/image34.png"/><Relationship Id="rId4" Type="http://schemas.openxmlformats.org/officeDocument/2006/relationships/image" Target="../media/image5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6D1B4-06C6-4B47-8F40-F811C1335C4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CC40A47C-FEFF-4B63-8885-42558EF42FE0}">
      <dgm:prSet custT="1"/>
      <dgm:spPr/>
      <dgm:t>
        <a:bodyPr/>
        <a:lstStyle/>
        <a:p>
          <a:endParaRPr lang="en-GB" sz="18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Nel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ventesimo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secolo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, la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psicoanalisi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ha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fornito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una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nuova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comprensione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e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approccio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all'isteria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
</a:t>
          </a:r>
          <a:endParaRPr lang="en-US" sz="18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8AAB0150-2E9C-4A46-86C1-893DA156F19C}" type="parTrans" cxnId="{2F627295-118D-41D3-94FF-C39C96995BCB}">
      <dgm:prSet/>
      <dgm:spPr/>
      <dgm:t>
        <a:bodyPr/>
        <a:lstStyle/>
        <a:p>
          <a:endParaRPr lang="en-US"/>
        </a:p>
      </dgm:t>
    </dgm:pt>
    <dgm:pt modelId="{A723712C-DA9C-4407-ABE1-F172309176CD}" type="sibTrans" cxnId="{2F627295-118D-41D3-94FF-C39C96995BCB}">
      <dgm:prSet/>
      <dgm:spPr/>
      <dgm:t>
        <a:bodyPr/>
        <a:lstStyle/>
        <a:p>
          <a:endParaRPr lang="en-US"/>
        </a:p>
      </dgm:t>
    </dgm:pt>
    <dgm:pt modelId="{228EFCB6-62EF-443F-B8B5-069EEA5EC3D1}">
      <dgm:prSet custT="1"/>
      <dgm:spPr/>
      <dgm:t>
        <a:bodyPr/>
        <a:lstStyle/>
        <a:p>
          <a:endParaRPr lang="en-GB" sz="18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La "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cura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parlante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" è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stata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sviluppata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da Sigmund Freud (1856–1939), dal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suo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mentore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Josef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Breurer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(1842–1925) e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dalla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loro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paziente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'Anna O' (1859-1936)
</a:t>
          </a:r>
          <a:endParaRPr lang="en-US" sz="18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66A6149C-A563-4A0F-95CE-3F1293593B0D}" type="parTrans" cxnId="{7A3ADCBE-560E-4AB0-AC65-6AEC39831580}">
      <dgm:prSet/>
      <dgm:spPr/>
      <dgm:t>
        <a:bodyPr/>
        <a:lstStyle/>
        <a:p>
          <a:endParaRPr lang="en-US"/>
        </a:p>
      </dgm:t>
    </dgm:pt>
    <dgm:pt modelId="{75C8028A-C1F7-45EB-9614-068887F79ACC}" type="sibTrans" cxnId="{7A3ADCBE-560E-4AB0-AC65-6AEC39831580}">
      <dgm:prSet/>
      <dgm:spPr/>
      <dgm:t>
        <a:bodyPr/>
        <a:lstStyle/>
        <a:p>
          <a:endParaRPr lang="en-US"/>
        </a:p>
      </dgm:t>
    </dgm:pt>
    <dgm:pt modelId="{9FB03B68-6831-4AFB-AAD4-C52E0D19BB81}">
      <dgm:prSet custT="1"/>
      <dgm:spPr/>
      <dgm:t>
        <a:bodyPr/>
        <a:lstStyle/>
        <a:p>
          <a:endParaRPr lang="en-GB" sz="18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Parlare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dell'insorgenza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dei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sintomi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, poi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rintracciarli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a un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evento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traumatico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,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si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innesca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una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catarsi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che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farebbe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scomparire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i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sintomi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
</a:t>
          </a:r>
          <a:endParaRPr lang="en-US" sz="18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EA8993C6-D41B-4EC1-B7BB-DAFD84F786B1}" type="parTrans" cxnId="{63978ADE-32E1-47DD-9B76-EA9FFE416019}">
      <dgm:prSet/>
      <dgm:spPr/>
      <dgm:t>
        <a:bodyPr/>
        <a:lstStyle/>
        <a:p>
          <a:endParaRPr lang="en-US"/>
        </a:p>
      </dgm:t>
    </dgm:pt>
    <dgm:pt modelId="{3083951F-CF53-4FF7-9835-982826998D3C}" type="sibTrans" cxnId="{63978ADE-32E1-47DD-9B76-EA9FFE416019}">
      <dgm:prSet/>
      <dgm:spPr/>
      <dgm:t>
        <a:bodyPr/>
        <a:lstStyle/>
        <a:p>
          <a:endParaRPr lang="en-US"/>
        </a:p>
      </dgm:t>
    </dgm:pt>
    <dgm:pt modelId="{11062F64-B178-4850-B801-589E4FF07C1E}">
      <dgm:prSet custT="1"/>
      <dgm:spPr/>
      <dgm:t>
        <a:bodyPr/>
        <a:lstStyle/>
        <a:p>
          <a:endParaRPr lang="en-GB" sz="18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  <a:p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Freud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sosteneva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che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i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sintomi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fossero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espressioni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somatiche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di disagio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psicologico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,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spesso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 di natura </a:t>
          </a:r>
          <a:r>
            <a:rPr lang="en-GB" sz="1800" dirty="0" err="1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sessuale</a:t>
          </a:r>
          <a:r>
            <a:rPr lang="en-GB" sz="1800" dirty="0">
              <a:solidFill>
                <a:schemeClr val="tx1"/>
              </a:solidFill>
              <a:latin typeface="+mn-lt"/>
              <a:ea typeface="Verdana" panose="020B0604030504040204" pitchFamily="34" charset="0"/>
            </a:rPr>
            <a:t>
</a:t>
          </a:r>
          <a:endParaRPr lang="en-US" sz="1800" dirty="0">
            <a:solidFill>
              <a:schemeClr val="tx1"/>
            </a:solidFill>
            <a:latin typeface="+mn-lt"/>
            <a:ea typeface="Verdana" panose="020B0604030504040204" pitchFamily="34" charset="0"/>
          </a:endParaRPr>
        </a:p>
      </dgm:t>
    </dgm:pt>
    <dgm:pt modelId="{43F52315-DA35-4D4E-B401-FE26106A6A41}" type="parTrans" cxnId="{0C70589F-5BAB-4C2A-BBBC-539DDE9689A3}">
      <dgm:prSet/>
      <dgm:spPr/>
      <dgm:t>
        <a:bodyPr/>
        <a:lstStyle/>
        <a:p>
          <a:endParaRPr lang="en-US"/>
        </a:p>
      </dgm:t>
    </dgm:pt>
    <dgm:pt modelId="{509BDEF3-3702-43F8-A23D-DB029E99E167}" type="sibTrans" cxnId="{0C70589F-5BAB-4C2A-BBBC-539DDE9689A3}">
      <dgm:prSet/>
      <dgm:spPr/>
      <dgm:t>
        <a:bodyPr/>
        <a:lstStyle/>
        <a:p>
          <a:endParaRPr lang="en-US"/>
        </a:p>
      </dgm:t>
    </dgm:pt>
    <dgm:pt modelId="{38539F77-AA89-45FF-BBE4-AEE4793934C7}" type="pres">
      <dgm:prSet presAssocID="{39A6D1B4-06C6-4B47-8F40-F811C1335C4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F8EF432-CBDD-4421-B1FC-F4751D6C759E}" type="pres">
      <dgm:prSet presAssocID="{39A6D1B4-06C6-4B47-8F40-F811C1335C48}" presName="container" presStyleCnt="0">
        <dgm:presLayoutVars>
          <dgm:dir/>
          <dgm:resizeHandles val="exact"/>
        </dgm:presLayoutVars>
      </dgm:prSet>
      <dgm:spPr/>
    </dgm:pt>
    <dgm:pt modelId="{D3F5CC45-E515-4A0C-81A3-E7B324CFDCDC}" type="pres">
      <dgm:prSet presAssocID="{CC40A47C-FEFF-4B63-8885-42558EF42FE0}" presName="compNode" presStyleCnt="0"/>
      <dgm:spPr/>
    </dgm:pt>
    <dgm:pt modelId="{F363E9E2-DF60-4742-B1A2-F0970A8ACFD3}" type="pres">
      <dgm:prSet presAssocID="{CC40A47C-FEFF-4B63-8885-42558EF42FE0}" presName="iconBgRect" presStyleLbl="bgShp" presStyleIdx="0" presStyleCnt="4"/>
      <dgm:spPr/>
    </dgm:pt>
    <dgm:pt modelId="{F1C5AFED-01F6-4581-BECE-C12782589531}" type="pres">
      <dgm:prSet presAssocID="{CC40A47C-FEFF-4B63-8885-42558EF42FE0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1A2D4566-7189-404E-B8A5-4C24981EB0F4}" type="pres">
      <dgm:prSet presAssocID="{CC40A47C-FEFF-4B63-8885-42558EF42FE0}" presName="spaceRect" presStyleCnt="0"/>
      <dgm:spPr/>
    </dgm:pt>
    <dgm:pt modelId="{AE4283E4-E026-4EA5-B754-BB781A984B55}" type="pres">
      <dgm:prSet presAssocID="{CC40A47C-FEFF-4B63-8885-42558EF42FE0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CB14BAA7-F909-475D-BBDE-FC615DBCDB74}" type="pres">
      <dgm:prSet presAssocID="{A723712C-DA9C-4407-ABE1-F172309176CD}" presName="sibTrans" presStyleLbl="sibTrans2D1" presStyleIdx="0" presStyleCnt="0"/>
      <dgm:spPr/>
      <dgm:t>
        <a:bodyPr/>
        <a:lstStyle/>
        <a:p>
          <a:endParaRPr lang="it-IT"/>
        </a:p>
      </dgm:t>
    </dgm:pt>
    <dgm:pt modelId="{16C7632C-D50A-4ADA-B50B-754810C18AC7}" type="pres">
      <dgm:prSet presAssocID="{228EFCB6-62EF-443F-B8B5-069EEA5EC3D1}" presName="compNode" presStyleCnt="0"/>
      <dgm:spPr/>
    </dgm:pt>
    <dgm:pt modelId="{3F9FCDEC-EC12-47EA-A863-00BEBD3717D0}" type="pres">
      <dgm:prSet presAssocID="{228EFCB6-62EF-443F-B8B5-069EEA5EC3D1}" presName="iconBgRect" presStyleLbl="bgShp" presStyleIdx="1" presStyleCnt="4"/>
      <dgm:spPr/>
    </dgm:pt>
    <dgm:pt modelId="{F21EF1D6-87EC-48B0-A2DE-15F4A543F0EE}" type="pres">
      <dgm:prSet presAssocID="{228EFCB6-62EF-443F-B8B5-069EEA5EC3D1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245AD5A-766A-4793-978D-ACB5E7026AE5}" type="pres">
      <dgm:prSet presAssocID="{228EFCB6-62EF-443F-B8B5-069EEA5EC3D1}" presName="spaceRect" presStyleCnt="0"/>
      <dgm:spPr/>
    </dgm:pt>
    <dgm:pt modelId="{79FB71B7-C74A-42B4-B132-9269B5CE916B}" type="pres">
      <dgm:prSet presAssocID="{228EFCB6-62EF-443F-B8B5-069EEA5EC3D1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79A3A03A-6483-4B7B-B16D-F9C2549C451E}" type="pres">
      <dgm:prSet presAssocID="{75C8028A-C1F7-45EB-9614-068887F79ACC}" presName="sibTrans" presStyleLbl="sibTrans2D1" presStyleIdx="0" presStyleCnt="0"/>
      <dgm:spPr/>
      <dgm:t>
        <a:bodyPr/>
        <a:lstStyle/>
        <a:p>
          <a:endParaRPr lang="it-IT"/>
        </a:p>
      </dgm:t>
    </dgm:pt>
    <dgm:pt modelId="{05F803B2-E27F-467B-B1B1-FFA259128450}" type="pres">
      <dgm:prSet presAssocID="{9FB03B68-6831-4AFB-AAD4-C52E0D19BB81}" presName="compNode" presStyleCnt="0"/>
      <dgm:spPr/>
    </dgm:pt>
    <dgm:pt modelId="{DFB02B4A-0BC4-4591-B64C-E634A9F870BD}" type="pres">
      <dgm:prSet presAssocID="{9FB03B68-6831-4AFB-AAD4-C52E0D19BB81}" presName="iconBgRect" presStyleLbl="bgShp" presStyleIdx="2" presStyleCnt="4"/>
      <dgm:spPr/>
    </dgm:pt>
    <dgm:pt modelId="{0C4583F6-607D-4170-9272-4A290DB5B48B}" type="pres">
      <dgm:prSet presAssocID="{9FB03B68-6831-4AFB-AAD4-C52E0D19BB81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160EC4F2-4A88-4B30-B36A-7D4D4262BC62}" type="pres">
      <dgm:prSet presAssocID="{9FB03B68-6831-4AFB-AAD4-C52E0D19BB81}" presName="spaceRect" presStyleCnt="0"/>
      <dgm:spPr/>
    </dgm:pt>
    <dgm:pt modelId="{3A8B50E5-8BFF-4569-BBC3-6E9A30E60D50}" type="pres">
      <dgm:prSet presAssocID="{9FB03B68-6831-4AFB-AAD4-C52E0D19BB81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A39E9AC5-074B-4B09-B36E-11D9DFB39C33}" type="pres">
      <dgm:prSet presAssocID="{3083951F-CF53-4FF7-9835-982826998D3C}" presName="sibTrans" presStyleLbl="sibTrans2D1" presStyleIdx="0" presStyleCnt="0"/>
      <dgm:spPr/>
      <dgm:t>
        <a:bodyPr/>
        <a:lstStyle/>
        <a:p>
          <a:endParaRPr lang="it-IT"/>
        </a:p>
      </dgm:t>
    </dgm:pt>
    <dgm:pt modelId="{6F4347F7-FAAE-4B61-ABE5-C115565A0AC0}" type="pres">
      <dgm:prSet presAssocID="{11062F64-B178-4850-B801-589E4FF07C1E}" presName="compNode" presStyleCnt="0"/>
      <dgm:spPr/>
    </dgm:pt>
    <dgm:pt modelId="{712AD0D9-01F7-4E01-8FCB-D4DFD3F82033}" type="pres">
      <dgm:prSet presAssocID="{11062F64-B178-4850-B801-589E4FF07C1E}" presName="iconBgRect" presStyleLbl="bgShp" presStyleIdx="3" presStyleCnt="4"/>
      <dgm:spPr/>
    </dgm:pt>
    <dgm:pt modelId="{B49C9CE6-3171-4FCF-A97A-EE955757F29D}" type="pres">
      <dgm:prSet presAssocID="{11062F64-B178-4850-B801-589E4FF07C1E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32D0FEF6-6988-45D8-936B-4BF0A7338923}" type="pres">
      <dgm:prSet presAssocID="{11062F64-B178-4850-B801-589E4FF07C1E}" presName="spaceRect" presStyleCnt="0"/>
      <dgm:spPr/>
    </dgm:pt>
    <dgm:pt modelId="{0F40820D-9D54-492F-9AE2-82369425D945}" type="pres">
      <dgm:prSet presAssocID="{11062F64-B178-4850-B801-589E4FF07C1E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55988FF-DF9A-4D25-98CA-6833C4A7ADB7}" type="presOf" srcId="{A723712C-DA9C-4407-ABE1-F172309176CD}" destId="{CB14BAA7-F909-475D-BBDE-FC615DBCDB74}" srcOrd="0" destOrd="0" presId="urn:microsoft.com/office/officeart/2018/2/layout/IconCircleList"/>
    <dgm:cxn modelId="{63978ADE-32E1-47DD-9B76-EA9FFE416019}" srcId="{39A6D1B4-06C6-4B47-8F40-F811C1335C48}" destId="{9FB03B68-6831-4AFB-AAD4-C52E0D19BB81}" srcOrd="2" destOrd="0" parTransId="{EA8993C6-D41B-4EC1-B7BB-DAFD84F786B1}" sibTransId="{3083951F-CF53-4FF7-9835-982826998D3C}"/>
    <dgm:cxn modelId="{646FFDEE-E3E2-4A08-9CED-AAA11386792E}" type="presOf" srcId="{228EFCB6-62EF-443F-B8B5-069EEA5EC3D1}" destId="{79FB71B7-C74A-42B4-B132-9269B5CE916B}" srcOrd="0" destOrd="0" presId="urn:microsoft.com/office/officeart/2018/2/layout/IconCircleList"/>
    <dgm:cxn modelId="{E7FA65D4-C5CE-4EF4-B0D6-42B38CC35E7B}" type="presOf" srcId="{39A6D1B4-06C6-4B47-8F40-F811C1335C48}" destId="{38539F77-AA89-45FF-BBE4-AEE4793934C7}" srcOrd="0" destOrd="0" presId="urn:microsoft.com/office/officeart/2018/2/layout/IconCircleList"/>
    <dgm:cxn modelId="{2F627295-118D-41D3-94FF-C39C96995BCB}" srcId="{39A6D1B4-06C6-4B47-8F40-F811C1335C48}" destId="{CC40A47C-FEFF-4B63-8885-42558EF42FE0}" srcOrd="0" destOrd="0" parTransId="{8AAB0150-2E9C-4A46-86C1-893DA156F19C}" sibTransId="{A723712C-DA9C-4407-ABE1-F172309176CD}"/>
    <dgm:cxn modelId="{DA05CFE8-941B-4E1D-8E4A-B598ECF70578}" type="presOf" srcId="{9FB03B68-6831-4AFB-AAD4-C52E0D19BB81}" destId="{3A8B50E5-8BFF-4569-BBC3-6E9A30E60D50}" srcOrd="0" destOrd="0" presId="urn:microsoft.com/office/officeart/2018/2/layout/IconCircleList"/>
    <dgm:cxn modelId="{297F1D50-1EC4-47C3-9748-54574B92E02D}" type="presOf" srcId="{11062F64-B178-4850-B801-589E4FF07C1E}" destId="{0F40820D-9D54-492F-9AE2-82369425D945}" srcOrd="0" destOrd="0" presId="urn:microsoft.com/office/officeart/2018/2/layout/IconCircleList"/>
    <dgm:cxn modelId="{CA914E13-563D-4FE2-800A-447D6F51FF26}" type="presOf" srcId="{CC40A47C-FEFF-4B63-8885-42558EF42FE0}" destId="{AE4283E4-E026-4EA5-B754-BB781A984B55}" srcOrd="0" destOrd="0" presId="urn:microsoft.com/office/officeart/2018/2/layout/IconCircleList"/>
    <dgm:cxn modelId="{0C70589F-5BAB-4C2A-BBBC-539DDE9689A3}" srcId="{39A6D1B4-06C6-4B47-8F40-F811C1335C48}" destId="{11062F64-B178-4850-B801-589E4FF07C1E}" srcOrd="3" destOrd="0" parTransId="{43F52315-DA35-4D4E-B401-FE26106A6A41}" sibTransId="{509BDEF3-3702-43F8-A23D-DB029E99E167}"/>
    <dgm:cxn modelId="{AA4939E4-BCEA-4513-8521-0F677D32D1B5}" type="presOf" srcId="{75C8028A-C1F7-45EB-9614-068887F79ACC}" destId="{79A3A03A-6483-4B7B-B16D-F9C2549C451E}" srcOrd="0" destOrd="0" presId="urn:microsoft.com/office/officeart/2018/2/layout/IconCircleList"/>
    <dgm:cxn modelId="{7A3ADCBE-560E-4AB0-AC65-6AEC39831580}" srcId="{39A6D1B4-06C6-4B47-8F40-F811C1335C48}" destId="{228EFCB6-62EF-443F-B8B5-069EEA5EC3D1}" srcOrd="1" destOrd="0" parTransId="{66A6149C-A563-4A0F-95CE-3F1293593B0D}" sibTransId="{75C8028A-C1F7-45EB-9614-068887F79ACC}"/>
    <dgm:cxn modelId="{61144E78-0117-4CE3-B5F4-B1B5E7A60DFA}" type="presOf" srcId="{3083951F-CF53-4FF7-9835-982826998D3C}" destId="{A39E9AC5-074B-4B09-B36E-11D9DFB39C33}" srcOrd="0" destOrd="0" presId="urn:microsoft.com/office/officeart/2018/2/layout/IconCircleList"/>
    <dgm:cxn modelId="{270260B2-6A50-4575-A7C1-EC9BBE507DB9}" type="presParOf" srcId="{38539F77-AA89-45FF-BBE4-AEE4793934C7}" destId="{8F8EF432-CBDD-4421-B1FC-F4751D6C759E}" srcOrd="0" destOrd="0" presId="urn:microsoft.com/office/officeart/2018/2/layout/IconCircleList"/>
    <dgm:cxn modelId="{51347481-3B28-4D72-A7D3-E0E902600B1A}" type="presParOf" srcId="{8F8EF432-CBDD-4421-B1FC-F4751D6C759E}" destId="{D3F5CC45-E515-4A0C-81A3-E7B324CFDCDC}" srcOrd="0" destOrd="0" presId="urn:microsoft.com/office/officeart/2018/2/layout/IconCircleList"/>
    <dgm:cxn modelId="{F60D0982-5184-49A5-8808-33CEA467FB93}" type="presParOf" srcId="{D3F5CC45-E515-4A0C-81A3-E7B324CFDCDC}" destId="{F363E9E2-DF60-4742-B1A2-F0970A8ACFD3}" srcOrd="0" destOrd="0" presId="urn:microsoft.com/office/officeart/2018/2/layout/IconCircleList"/>
    <dgm:cxn modelId="{1F9D86C9-63F5-4397-B710-3144975F21AC}" type="presParOf" srcId="{D3F5CC45-E515-4A0C-81A3-E7B324CFDCDC}" destId="{F1C5AFED-01F6-4581-BECE-C12782589531}" srcOrd="1" destOrd="0" presId="urn:microsoft.com/office/officeart/2018/2/layout/IconCircleList"/>
    <dgm:cxn modelId="{377CAAA0-3CBD-4226-AAB4-537FE5C46027}" type="presParOf" srcId="{D3F5CC45-E515-4A0C-81A3-E7B324CFDCDC}" destId="{1A2D4566-7189-404E-B8A5-4C24981EB0F4}" srcOrd="2" destOrd="0" presId="urn:microsoft.com/office/officeart/2018/2/layout/IconCircleList"/>
    <dgm:cxn modelId="{AEC5BBD1-742A-458B-8CF9-8FA19A41DFEC}" type="presParOf" srcId="{D3F5CC45-E515-4A0C-81A3-E7B324CFDCDC}" destId="{AE4283E4-E026-4EA5-B754-BB781A984B55}" srcOrd="3" destOrd="0" presId="urn:microsoft.com/office/officeart/2018/2/layout/IconCircleList"/>
    <dgm:cxn modelId="{151D0246-2345-41FD-92F6-54703B2DC18B}" type="presParOf" srcId="{8F8EF432-CBDD-4421-B1FC-F4751D6C759E}" destId="{CB14BAA7-F909-475D-BBDE-FC615DBCDB74}" srcOrd="1" destOrd="0" presId="urn:microsoft.com/office/officeart/2018/2/layout/IconCircleList"/>
    <dgm:cxn modelId="{AAEC1E7B-77C2-48AB-A244-E2B82323A217}" type="presParOf" srcId="{8F8EF432-CBDD-4421-B1FC-F4751D6C759E}" destId="{16C7632C-D50A-4ADA-B50B-754810C18AC7}" srcOrd="2" destOrd="0" presId="urn:microsoft.com/office/officeart/2018/2/layout/IconCircleList"/>
    <dgm:cxn modelId="{79704713-9088-4B80-9005-00AB4FDE9F5B}" type="presParOf" srcId="{16C7632C-D50A-4ADA-B50B-754810C18AC7}" destId="{3F9FCDEC-EC12-47EA-A863-00BEBD3717D0}" srcOrd="0" destOrd="0" presId="urn:microsoft.com/office/officeart/2018/2/layout/IconCircleList"/>
    <dgm:cxn modelId="{491063E0-7451-4A26-A9FD-AA5E3392EF6A}" type="presParOf" srcId="{16C7632C-D50A-4ADA-B50B-754810C18AC7}" destId="{F21EF1D6-87EC-48B0-A2DE-15F4A543F0EE}" srcOrd="1" destOrd="0" presId="urn:microsoft.com/office/officeart/2018/2/layout/IconCircleList"/>
    <dgm:cxn modelId="{1A2A0A21-084A-4BED-9138-9920E836C09C}" type="presParOf" srcId="{16C7632C-D50A-4ADA-B50B-754810C18AC7}" destId="{8245AD5A-766A-4793-978D-ACB5E7026AE5}" srcOrd="2" destOrd="0" presId="urn:microsoft.com/office/officeart/2018/2/layout/IconCircleList"/>
    <dgm:cxn modelId="{53E5D43F-383B-44C8-B239-EA9825C52E54}" type="presParOf" srcId="{16C7632C-D50A-4ADA-B50B-754810C18AC7}" destId="{79FB71B7-C74A-42B4-B132-9269B5CE916B}" srcOrd="3" destOrd="0" presId="urn:microsoft.com/office/officeart/2018/2/layout/IconCircleList"/>
    <dgm:cxn modelId="{BCECCBE0-A3F5-4148-93F9-A054B54CFC39}" type="presParOf" srcId="{8F8EF432-CBDD-4421-B1FC-F4751D6C759E}" destId="{79A3A03A-6483-4B7B-B16D-F9C2549C451E}" srcOrd="3" destOrd="0" presId="urn:microsoft.com/office/officeart/2018/2/layout/IconCircleList"/>
    <dgm:cxn modelId="{A795670F-858F-44F5-9E73-D0C622C4E952}" type="presParOf" srcId="{8F8EF432-CBDD-4421-B1FC-F4751D6C759E}" destId="{05F803B2-E27F-467B-B1B1-FFA259128450}" srcOrd="4" destOrd="0" presId="urn:microsoft.com/office/officeart/2018/2/layout/IconCircleList"/>
    <dgm:cxn modelId="{BC6BFB73-D29D-49FC-9E45-E8FF6F8C369B}" type="presParOf" srcId="{05F803B2-E27F-467B-B1B1-FFA259128450}" destId="{DFB02B4A-0BC4-4591-B64C-E634A9F870BD}" srcOrd="0" destOrd="0" presId="urn:microsoft.com/office/officeart/2018/2/layout/IconCircleList"/>
    <dgm:cxn modelId="{EEE72AFF-5583-4BF8-9272-7687BA8FE4A9}" type="presParOf" srcId="{05F803B2-E27F-467B-B1B1-FFA259128450}" destId="{0C4583F6-607D-4170-9272-4A290DB5B48B}" srcOrd="1" destOrd="0" presId="urn:microsoft.com/office/officeart/2018/2/layout/IconCircleList"/>
    <dgm:cxn modelId="{9E33A4DB-8086-40B7-9E9A-D50A4508C130}" type="presParOf" srcId="{05F803B2-E27F-467B-B1B1-FFA259128450}" destId="{160EC4F2-4A88-4B30-B36A-7D4D4262BC62}" srcOrd="2" destOrd="0" presId="urn:microsoft.com/office/officeart/2018/2/layout/IconCircleList"/>
    <dgm:cxn modelId="{301BABFF-2511-4136-A5CC-7FD85B25A316}" type="presParOf" srcId="{05F803B2-E27F-467B-B1B1-FFA259128450}" destId="{3A8B50E5-8BFF-4569-BBC3-6E9A30E60D50}" srcOrd="3" destOrd="0" presId="urn:microsoft.com/office/officeart/2018/2/layout/IconCircleList"/>
    <dgm:cxn modelId="{9D8154AA-D428-4830-AD82-82559F65038C}" type="presParOf" srcId="{8F8EF432-CBDD-4421-B1FC-F4751D6C759E}" destId="{A39E9AC5-074B-4B09-B36E-11D9DFB39C33}" srcOrd="5" destOrd="0" presId="urn:microsoft.com/office/officeart/2018/2/layout/IconCircleList"/>
    <dgm:cxn modelId="{A7686ED1-677B-4FD1-ACDA-CA41FA3072B9}" type="presParOf" srcId="{8F8EF432-CBDD-4421-B1FC-F4751D6C759E}" destId="{6F4347F7-FAAE-4B61-ABE5-C115565A0AC0}" srcOrd="6" destOrd="0" presId="urn:microsoft.com/office/officeart/2018/2/layout/IconCircleList"/>
    <dgm:cxn modelId="{196F7E00-95E5-4B54-A699-B02B8B52BF77}" type="presParOf" srcId="{6F4347F7-FAAE-4B61-ABE5-C115565A0AC0}" destId="{712AD0D9-01F7-4E01-8FCB-D4DFD3F82033}" srcOrd="0" destOrd="0" presId="urn:microsoft.com/office/officeart/2018/2/layout/IconCircleList"/>
    <dgm:cxn modelId="{D0BF2CFD-9F4E-49CB-8E76-E8DD4873AEDE}" type="presParOf" srcId="{6F4347F7-FAAE-4B61-ABE5-C115565A0AC0}" destId="{B49C9CE6-3171-4FCF-A97A-EE955757F29D}" srcOrd="1" destOrd="0" presId="urn:microsoft.com/office/officeart/2018/2/layout/IconCircleList"/>
    <dgm:cxn modelId="{2C702D10-C8F0-4C4E-BAF3-88903483D50A}" type="presParOf" srcId="{6F4347F7-FAAE-4B61-ABE5-C115565A0AC0}" destId="{32D0FEF6-6988-45D8-936B-4BF0A7338923}" srcOrd="2" destOrd="0" presId="urn:microsoft.com/office/officeart/2018/2/layout/IconCircleList"/>
    <dgm:cxn modelId="{9C0781D6-2BFB-4368-A574-CFBDDE5F2FAD}" type="presParOf" srcId="{6F4347F7-FAAE-4B61-ABE5-C115565A0AC0}" destId="{0F40820D-9D54-492F-9AE2-82369425D94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2B837E-9796-408F-BEB0-A0435B1DEDC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583825F-73B7-4013-9638-F14545ECCF30}">
      <dgm:prSet custT="1"/>
      <dgm:spPr/>
      <dgm:t>
        <a:bodyPr/>
        <a:lstStyle/>
        <a:p>
          <a:r>
            <a:rPr lang="en-GB" sz="1800" dirty="0">
              <a:latin typeface="+mn-lt"/>
              <a:ea typeface="Verdana" panose="020B0604030504040204" pitchFamily="34" charset="0"/>
            </a:rPr>
            <a:t>Le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teorie</a:t>
          </a:r>
          <a:r>
            <a:rPr lang="en-GB" sz="1800" dirty="0">
              <a:latin typeface="+mn-lt"/>
              <a:ea typeface="Verdana" panose="020B0604030504040204" pitchFamily="34" charset="0"/>
            </a:rPr>
            <a:t> di Freud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godevano</a:t>
          </a:r>
          <a:r>
            <a:rPr lang="en-GB" sz="1800" dirty="0">
              <a:latin typeface="+mn-lt"/>
              <a:ea typeface="Verdana" panose="020B0604030504040204" pitchFamily="34" charset="0"/>
            </a:rPr>
            <a:t> di una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fama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enorme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nella</a:t>
          </a:r>
          <a:r>
            <a:rPr lang="en-GB" sz="1800" dirty="0">
              <a:latin typeface="+mn-lt"/>
              <a:ea typeface="Verdana" panose="020B0604030504040204" pitchFamily="34" charset="0"/>
            </a:rPr>
            <a:t> fine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nel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ventesimo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sexolog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endParaRPr lang="en-US" sz="1800" dirty="0">
            <a:latin typeface="+mn-lt"/>
            <a:ea typeface="Verdana" panose="020B0604030504040204" pitchFamily="34" charset="0"/>
          </a:endParaRPr>
        </a:p>
      </dgm:t>
    </dgm:pt>
    <dgm:pt modelId="{F72009C7-4C31-4A90-9C8C-4917105EB9A6}" type="parTrans" cxnId="{7E14152F-217B-4337-BFA7-19E937A36C10}">
      <dgm:prSet/>
      <dgm:spPr/>
      <dgm:t>
        <a:bodyPr/>
        <a:lstStyle/>
        <a:p>
          <a:endParaRPr lang="en-US"/>
        </a:p>
      </dgm:t>
    </dgm:pt>
    <dgm:pt modelId="{62548461-CDD5-4601-97DA-5A250FE91791}" type="sibTrans" cxnId="{7E14152F-217B-4337-BFA7-19E937A36C10}">
      <dgm:prSet/>
      <dgm:spPr/>
      <dgm:t>
        <a:bodyPr/>
        <a:lstStyle/>
        <a:p>
          <a:endParaRPr lang="en-US"/>
        </a:p>
      </dgm:t>
    </dgm:pt>
    <dgm:pt modelId="{D544AFD9-5A09-461C-B4F7-18D4FED85EF6}">
      <dgm:prSet custT="1"/>
      <dgm:spPr/>
      <dgm:t>
        <a:bodyPr/>
        <a:lstStyle/>
        <a:p>
          <a:r>
            <a:rPr lang="en-GB" sz="1800" dirty="0" err="1">
              <a:latin typeface="+mn-lt"/>
              <a:ea typeface="Verdana" panose="020B0604030504040204" pitchFamily="34" charset="0"/>
            </a:rPr>
            <a:t>Divenne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minata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dalla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loro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natura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pseudoscientifica</a:t>
          </a:r>
          <a:r>
            <a:rPr lang="en-GB" sz="1800" dirty="0">
              <a:latin typeface="+mn-lt"/>
              <a:ea typeface="Verdana" panose="020B0604030504040204" pitchFamily="34" charset="0"/>
            </a:rPr>
            <a:t> (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tutte</a:t>
          </a:r>
          <a:r>
            <a:rPr lang="en-GB" sz="1800" dirty="0">
              <a:latin typeface="+mn-lt"/>
              <a:ea typeface="Verdana" panose="020B0604030504040204" pitchFamily="34" charset="0"/>
            </a:rPr>
            <a:t> le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opposizioni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alla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teoria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possono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essere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spiegate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dalla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teoria</a:t>
          </a:r>
          <a:r>
            <a:rPr lang="en-GB" sz="1800" dirty="0">
              <a:latin typeface="+mn-lt"/>
              <a:ea typeface="Verdana" panose="020B0604030504040204" pitchFamily="34" charset="0"/>
            </a:rPr>
            <a:t>)</a:t>
          </a:r>
          <a:endParaRPr lang="en-US" sz="1800" dirty="0">
            <a:latin typeface="+mn-lt"/>
            <a:ea typeface="Verdana" panose="020B0604030504040204" pitchFamily="34" charset="0"/>
          </a:endParaRPr>
        </a:p>
      </dgm:t>
    </dgm:pt>
    <dgm:pt modelId="{9F96566A-6DA9-4674-B5DE-B7F1E3BE68E4}" type="parTrans" cxnId="{490378EA-00BF-40F9-B474-3A5D2C50CD0B}">
      <dgm:prSet/>
      <dgm:spPr/>
      <dgm:t>
        <a:bodyPr/>
        <a:lstStyle/>
        <a:p>
          <a:endParaRPr lang="en-US"/>
        </a:p>
      </dgm:t>
    </dgm:pt>
    <dgm:pt modelId="{600860E6-5478-474A-962D-16FB6CE209CC}" type="sibTrans" cxnId="{490378EA-00BF-40F9-B474-3A5D2C50CD0B}">
      <dgm:prSet/>
      <dgm:spPr/>
      <dgm:t>
        <a:bodyPr/>
        <a:lstStyle/>
        <a:p>
          <a:endParaRPr lang="en-US"/>
        </a:p>
      </dgm:t>
    </dgm:pt>
    <dgm:pt modelId="{7674F5BA-150F-4A28-94D4-7762641F420E}">
      <dgm:prSet custT="1"/>
      <dgm:spPr/>
      <dgm:t>
        <a:bodyPr/>
        <a:lstStyle/>
        <a:p>
          <a:r>
            <a:rPr lang="en-GB" sz="1800" dirty="0" err="1">
              <a:latin typeface="+mn-lt"/>
              <a:ea typeface="Verdana" panose="020B0604030504040204" pitchFamily="34" charset="0"/>
            </a:rPr>
            <a:t>Nuovi</a:t>
          </a:r>
          <a:r>
            <a:rPr lang="en-GB" sz="1800" dirty="0">
              <a:latin typeface="+mn-lt"/>
              <a:ea typeface="Verdana" panose="020B0604030504040204" pitchFamily="34" charset="0"/>
            </a:rPr>
            <a:t> problem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emersi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nella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psichiatria</a:t>
          </a:r>
          <a:r>
            <a:rPr lang="en-GB" sz="1800" dirty="0">
              <a:latin typeface="+mn-lt"/>
              <a:ea typeface="Verdana" panose="020B0604030504040204" pitchFamily="34" charset="0"/>
            </a:rPr>
            <a:t>, come lo shock</a:t>
          </a:r>
          <a:endParaRPr lang="en-US" sz="1800" dirty="0">
            <a:latin typeface="+mn-lt"/>
            <a:ea typeface="Verdana" panose="020B0604030504040204" pitchFamily="34" charset="0"/>
          </a:endParaRPr>
        </a:p>
      </dgm:t>
    </dgm:pt>
    <dgm:pt modelId="{92A42DC9-5E88-4BD1-A9DC-8CAE28D8C7B9}" type="parTrans" cxnId="{EE7C07DB-7245-457F-8BE7-D03EE19A58AD}">
      <dgm:prSet/>
      <dgm:spPr/>
      <dgm:t>
        <a:bodyPr/>
        <a:lstStyle/>
        <a:p>
          <a:endParaRPr lang="en-US"/>
        </a:p>
      </dgm:t>
    </dgm:pt>
    <dgm:pt modelId="{B2DF6E28-AADC-40BB-80A2-57E58E9B8069}" type="sibTrans" cxnId="{EE7C07DB-7245-457F-8BE7-D03EE19A58AD}">
      <dgm:prSet/>
      <dgm:spPr/>
      <dgm:t>
        <a:bodyPr/>
        <a:lstStyle/>
        <a:p>
          <a:endParaRPr lang="en-US"/>
        </a:p>
      </dgm:t>
    </dgm:pt>
    <dgm:pt modelId="{C9E775FA-3EBB-4589-83D4-BA63C7218E1C}">
      <dgm:prSet custT="1"/>
      <dgm:spPr/>
      <dgm:t>
        <a:bodyPr/>
        <a:lstStyle/>
        <a:p>
          <a:r>
            <a:rPr lang="en-GB" sz="1800" dirty="0">
              <a:latin typeface="+mn-lt"/>
              <a:ea typeface="Verdana" panose="020B0604030504040204" pitchFamily="34" charset="0"/>
            </a:rPr>
            <a:t>La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sessualità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femminile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divenne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compresa</a:t>
          </a:r>
          <a:r>
            <a:rPr lang="en-GB" sz="1800" dirty="0">
              <a:latin typeface="+mn-lt"/>
              <a:ea typeface="Verdana" panose="020B0604030504040204" pitchFamily="34" charset="0"/>
            </a:rPr>
            <a:t> in modo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diverso</a:t>
          </a:r>
          <a:endParaRPr lang="en-US" sz="1800" dirty="0">
            <a:latin typeface="+mn-lt"/>
            <a:ea typeface="Verdana" panose="020B0604030504040204" pitchFamily="34" charset="0"/>
          </a:endParaRPr>
        </a:p>
      </dgm:t>
    </dgm:pt>
    <dgm:pt modelId="{4A3CD7B8-7848-400B-B97A-146723C745A1}" type="parTrans" cxnId="{55C1F6DC-3A12-470B-A7F0-DE3DA13E6851}">
      <dgm:prSet/>
      <dgm:spPr/>
      <dgm:t>
        <a:bodyPr/>
        <a:lstStyle/>
        <a:p>
          <a:endParaRPr lang="en-US"/>
        </a:p>
      </dgm:t>
    </dgm:pt>
    <dgm:pt modelId="{90975665-790C-4B25-A081-8D5946FCFA2F}" type="sibTrans" cxnId="{55C1F6DC-3A12-470B-A7F0-DE3DA13E6851}">
      <dgm:prSet/>
      <dgm:spPr/>
      <dgm:t>
        <a:bodyPr/>
        <a:lstStyle/>
        <a:p>
          <a:endParaRPr lang="en-US"/>
        </a:p>
      </dgm:t>
    </dgm:pt>
    <dgm:pt modelId="{F7A29F0B-3878-4257-9232-BD4D20FAE935}">
      <dgm:prSet custT="1"/>
      <dgm:spPr/>
      <dgm:t>
        <a:bodyPr/>
        <a:lstStyle/>
        <a:p>
          <a:r>
            <a:rPr lang="en-GB" sz="1800" dirty="0">
              <a:latin typeface="+mn-lt"/>
              <a:ea typeface="Verdana" panose="020B0604030504040204" pitchFamily="34" charset="0"/>
            </a:rPr>
            <a:t>Il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paternalismo</a:t>
          </a:r>
          <a:r>
            <a:rPr lang="en-GB" sz="1800" dirty="0">
              <a:latin typeface="+mn-lt"/>
              <a:ea typeface="Verdana" panose="020B0604030504040204" pitchFamily="34" charset="0"/>
            </a:rPr>
            <a:t> è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stato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sfidato</a:t>
          </a:r>
          <a:endParaRPr lang="en-US" sz="1800" dirty="0">
            <a:latin typeface="+mn-lt"/>
            <a:ea typeface="Verdana" panose="020B0604030504040204" pitchFamily="34" charset="0"/>
          </a:endParaRPr>
        </a:p>
      </dgm:t>
    </dgm:pt>
    <dgm:pt modelId="{F3DE494A-E604-4FD7-BD2C-40E954DA4F13}" type="parTrans" cxnId="{77F9D0CF-11DB-434C-966B-7F2A762251AA}">
      <dgm:prSet/>
      <dgm:spPr/>
      <dgm:t>
        <a:bodyPr/>
        <a:lstStyle/>
        <a:p>
          <a:endParaRPr lang="en-US"/>
        </a:p>
      </dgm:t>
    </dgm:pt>
    <dgm:pt modelId="{614E48BD-028E-481D-B798-9E67C33D0ADC}" type="sibTrans" cxnId="{77F9D0CF-11DB-434C-966B-7F2A762251AA}">
      <dgm:prSet/>
      <dgm:spPr/>
      <dgm:t>
        <a:bodyPr/>
        <a:lstStyle/>
        <a:p>
          <a:endParaRPr lang="en-US"/>
        </a:p>
      </dgm:t>
    </dgm:pt>
    <dgm:pt modelId="{B0ECBD5C-0BCB-494A-B03C-596064177D78}">
      <dgm:prSet custT="1"/>
      <dgm:spPr/>
      <dgm:t>
        <a:bodyPr/>
        <a:lstStyle/>
        <a:p>
          <a:r>
            <a:rPr lang="en-GB" sz="1800" dirty="0" err="1">
              <a:latin typeface="+mn-lt"/>
              <a:ea typeface="Verdana" panose="020B0604030504040204" pitchFamily="34" charset="0"/>
            </a:rPr>
            <a:t>Isteria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gradualmente</a:t>
          </a:r>
          <a:r>
            <a:rPr lang="en-GB" sz="1800" dirty="0">
              <a:latin typeface="+mn-lt"/>
              <a:ea typeface="Verdana" panose="020B0604030504040204" pitchFamily="34" charset="0"/>
            </a:rPr>
            <a:t>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ridotta</a:t>
          </a:r>
          <a:r>
            <a:rPr lang="en-GB" sz="1800" dirty="0">
              <a:latin typeface="+mn-lt"/>
              <a:ea typeface="Verdana" panose="020B0604030504040204" pitchFamily="34" charset="0"/>
            </a:rPr>
            <a:t> come </a:t>
          </a:r>
          <a:r>
            <a:rPr lang="en-GB" sz="1800" dirty="0" err="1">
              <a:latin typeface="+mn-lt"/>
              <a:ea typeface="Verdana" panose="020B0604030504040204" pitchFamily="34" charset="0"/>
            </a:rPr>
            <a:t>diagnosi</a:t>
          </a:r>
          <a:endParaRPr lang="en-US" sz="1800" dirty="0">
            <a:latin typeface="+mn-lt"/>
            <a:ea typeface="Verdana" panose="020B0604030504040204" pitchFamily="34" charset="0"/>
          </a:endParaRPr>
        </a:p>
      </dgm:t>
    </dgm:pt>
    <dgm:pt modelId="{D67D5D56-9671-422E-82B5-6E3A3536DA57}" type="parTrans" cxnId="{36D73711-85A7-4EDA-87AB-6A532F4153DE}">
      <dgm:prSet/>
      <dgm:spPr/>
      <dgm:t>
        <a:bodyPr/>
        <a:lstStyle/>
        <a:p>
          <a:endParaRPr lang="en-US"/>
        </a:p>
      </dgm:t>
    </dgm:pt>
    <dgm:pt modelId="{516F744D-1631-492C-84FD-209CA0106754}" type="sibTrans" cxnId="{36D73711-85A7-4EDA-87AB-6A532F4153DE}">
      <dgm:prSet/>
      <dgm:spPr/>
      <dgm:t>
        <a:bodyPr/>
        <a:lstStyle/>
        <a:p>
          <a:endParaRPr lang="en-US"/>
        </a:p>
      </dgm:t>
    </dgm:pt>
    <dgm:pt modelId="{6B3EECD2-ABEF-473D-B048-87744B5A984D}" type="pres">
      <dgm:prSet presAssocID="{4B2B837E-9796-408F-BEB0-A0435B1DEDC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A71AFA8-5FB0-4760-8448-3F53F8008480}" type="pres">
      <dgm:prSet presAssocID="{D583825F-73B7-4013-9638-F14545ECCF30}" presName="compNode" presStyleCnt="0"/>
      <dgm:spPr/>
    </dgm:pt>
    <dgm:pt modelId="{F8A428BC-C4E2-46AE-A8CF-67F85C7090B2}" type="pres">
      <dgm:prSet presAssocID="{D583825F-73B7-4013-9638-F14545ECCF30}" presName="bgRect" presStyleLbl="bgShp" presStyleIdx="0" presStyleCnt="6"/>
      <dgm:spPr/>
    </dgm:pt>
    <dgm:pt modelId="{80E831FB-4152-46B6-BA28-21E08FB8EA38}" type="pres">
      <dgm:prSet presAssocID="{D583825F-73B7-4013-9638-F14545ECCF30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541973C3-355C-40C5-B95A-9E13D14437E2}" type="pres">
      <dgm:prSet presAssocID="{D583825F-73B7-4013-9638-F14545ECCF30}" presName="spaceRect" presStyleCnt="0"/>
      <dgm:spPr/>
    </dgm:pt>
    <dgm:pt modelId="{FADF1E0C-8227-4A44-9141-553F13E2CD03}" type="pres">
      <dgm:prSet presAssocID="{D583825F-73B7-4013-9638-F14545ECCF30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DFC63703-66AD-4158-A430-2BA5A7847A73}" type="pres">
      <dgm:prSet presAssocID="{62548461-CDD5-4601-97DA-5A250FE91791}" presName="sibTrans" presStyleCnt="0"/>
      <dgm:spPr/>
    </dgm:pt>
    <dgm:pt modelId="{87FFC8FF-6A2A-4ED0-8147-2C0D18B53F29}" type="pres">
      <dgm:prSet presAssocID="{D544AFD9-5A09-461C-B4F7-18D4FED85EF6}" presName="compNode" presStyleCnt="0"/>
      <dgm:spPr/>
    </dgm:pt>
    <dgm:pt modelId="{E4D580B0-CCBF-48B3-93B8-62F9966AFDBE}" type="pres">
      <dgm:prSet presAssocID="{D544AFD9-5A09-461C-B4F7-18D4FED85EF6}" presName="bgRect" presStyleLbl="bgShp" presStyleIdx="1" presStyleCnt="6"/>
      <dgm:spPr/>
    </dgm:pt>
    <dgm:pt modelId="{EDAB9172-E2F9-41FC-BE85-20A519860861}" type="pres">
      <dgm:prSet presAssocID="{D544AFD9-5A09-461C-B4F7-18D4FED85EF6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694090A2-BB65-42A5-B300-DD4D112368A2}" type="pres">
      <dgm:prSet presAssocID="{D544AFD9-5A09-461C-B4F7-18D4FED85EF6}" presName="spaceRect" presStyleCnt="0"/>
      <dgm:spPr/>
    </dgm:pt>
    <dgm:pt modelId="{7CFB8021-597D-49D9-9D11-01673DD2A3CD}" type="pres">
      <dgm:prSet presAssocID="{D544AFD9-5A09-461C-B4F7-18D4FED85EF6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C369ABF5-274D-491F-90E7-95C3D301693F}" type="pres">
      <dgm:prSet presAssocID="{600860E6-5478-474A-962D-16FB6CE209CC}" presName="sibTrans" presStyleCnt="0"/>
      <dgm:spPr/>
    </dgm:pt>
    <dgm:pt modelId="{32750A73-F0FF-4E22-9E61-DD34AA75EA11}" type="pres">
      <dgm:prSet presAssocID="{7674F5BA-150F-4A28-94D4-7762641F420E}" presName="compNode" presStyleCnt="0"/>
      <dgm:spPr/>
    </dgm:pt>
    <dgm:pt modelId="{9999B995-3C9D-4963-9A3C-A3F964E5DBF9}" type="pres">
      <dgm:prSet presAssocID="{7674F5BA-150F-4A28-94D4-7762641F420E}" presName="bgRect" presStyleLbl="bgShp" presStyleIdx="2" presStyleCnt="6"/>
      <dgm:spPr/>
    </dgm:pt>
    <dgm:pt modelId="{61C68831-1764-45E5-97D5-871A2FFAAC0F}" type="pres">
      <dgm:prSet presAssocID="{7674F5BA-150F-4A28-94D4-7762641F420E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C5A696F9-81E9-4D29-B6B8-DD37BEF96FBD}" type="pres">
      <dgm:prSet presAssocID="{7674F5BA-150F-4A28-94D4-7762641F420E}" presName="spaceRect" presStyleCnt="0"/>
      <dgm:spPr/>
    </dgm:pt>
    <dgm:pt modelId="{3DB952C2-91B2-4A65-A230-69FB1C390411}" type="pres">
      <dgm:prSet presAssocID="{7674F5BA-150F-4A28-94D4-7762641F420E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2CD30E12-FA1B-458E-8743-792187E209F1}" type="pres">
      <dgm:prSet presAssocID="{B2DF6E28-AADC-40BB-80A2-57E58E9B8069}" presName="sibTrans" presStyleCnt="0"/>
      <dgm:spPr/>
    </dgm:pt>
    <dgm:pt modelId="{60C5A7B3-A767-4FA5-9DC0-1879CA2BC7F6}" type="pres">
      <dgm:prSet presAssocID="{C9E775FA-3EBB-4589-83D4-BA63C7218E1C}" presName="compNode" presStyleCnt="0"/>
      <dgm:spPr/>
    </dgm:pt>
    <dgm:pt modelId="{B1128752-1489-497A-A8D9-C7EA912A4B9D}" type="pres">
      <dgm:prSet presAssocID="{C9E775FA-3EBB-4589-83D4-BA63C7218E1C}" presName="bgRect" presStyleLbl="bgShp" presStyleIdx="3" presStyleCnt="6"/>
      <dgm:spPr/>
    </dgm:pt>
    <dgm:pt modelId="{6FFE0AE8-7D0F-4C0D-B5BF-9A5412FB0CC5}" type="pres">
      <dgm:prSet presAssocID="{C9E775FA-3EBB-4589-83D4-BA63C7218E1C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mono"/>
        </a:ext>
      </dgm:extLst>
    </dgm:pt>
    <dgm:pt modelId="{2621288F-9F0C-4D6B-A78F-E64EE027F231}" type="pres">
      <dgm:prSet presAssocID="{C9E775FA-3EBB-4589-83D4-BA63C7218E1C}" presName="spaceRect" presStyleCnt="0"/>
      <dgm:spPr/>
    </dgm:pt>
    <dgm:pt modelId="{8F942F6F-6F9B-40F1-A3C2-131B0294F8C2}" type="pres">
      <dgm:prSet presAssocID="{C9E775FA-3EBB-4589-83D4-BA63C7218E1C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B5381A75-69C3-44DE-8C84-7101F445959F}" type="pres">
      <dgm:prSet presAssocID="{90975665-790C-4B25-A081-8D5946FCFA2F}" presName="sibTrans" presStyleCnt="0"/>
      <dgm:spPr/>
    </dgm:pt>
    <dgm:pt modelId="{ED693FAD-52DB-44C5-B9CD-A2771BE6A586}" type="pres">
      <dgm:prSet presAssocID="{F7A29F0B-3878-4257-9232-BD4D20FAE935}" presName="compNode" presStyleCnt="0"/>
      <dgm:spPr/>
    </dgm:pt>
    <dgm:pt modelId="{83FCF284-D31E-41BD-A92B-59163B3C8422}" type="pres">
      <dgm:prSet presAssocID="{F7A29F0B-3878-4257-9232-BD4D20FAE935}" presName="bgRect" presStyleLbl="bgShp" presStyleIdx="4" presStyleCnt="6" custLinFactNeighborX="838" custLinFactNeighborY="-5993"/>
      <dgm:spPr/>
    </dgm:pt>
    <dgm:pt modelId="{4A9F68E0-4E88-419E-ABBC-EC6B0E9D0B78}" type="pres">
      <dgm:prSet presAssocID="{F7A29F0B-3878-4257-9232-BD4D20FAE935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vil Face with Solid Fill"/>
        </a:ext>
      </dgm:extLst>
    </dgm:pt>
    <dgm:pt modelId="{D75CF5AA-C8CD-4984-9897-C3C9CB1C7996}" type="pres">
      <dgm:prSet presAssocID="{F7A29F0B-3878-4257-9232-BD4D20FAE935}" presName="spaceRect" presStyleCnt="0"/>
      <dgm:spPr/>
    </dgm:pt>
    <dgm:pt modelId="{48EF0F78-1486-4FCD-B8F2-E906DF187428}" type="pres">
      <dgm:prSet presAssocID="{F7A29F0B-3878-4257-9232-BD4D20FAE935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FE95DF9F-B145-45C7-AEA2-ED0EC1138899}" type="pres">
      <dgm:prSet presAssocID="{614E48BD-028E-481D-B798-9E67C33D0ADC}" presName="sibTrans" presStyleCnt="0"/>
      <dgm:spPr/>
    </dgm:pt>
    <dgm:pt modelId="{7F103A23-99B8-4349-B5CD-2DA06C02A699}" type="pres">
      <dgm:prSet presAssocID="{B0ECBD5C-0BCB-494A-B03C-596064177D78}" presName="compNode" presStyleCnt="0"/>
      <dgm:spPr/>
    </dgm:pt>
    <dgm:pt modelId="{B5330C36-1010-4986-9B9F-E1FDAE121E18}" type="pres">
      <dgm:prSet presAssocID="{B0ECBD5C-0BCB-494A-B03C-596064177D78}" presName="bgRect" presStyleLbl="bgShp" presStyleIdx="5" presStyleCnt="6"/>
      <dgm:spPr/>
    </dgm:pt>
    <dgm:pt modelId="{C0185C36-58EF-4F7E-9CC9-95EF37A5BCCC}" type="pres">
      <dgm:prSet presAssocID="{B0ECBD5C-0BCB-494A-B03C-596064177D78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DBB73F8-8FAB-45E7-B8DB-C192B4FFF61C}" type="pres">
      <dgm:prSet presAssocID="{B0ECBD5C-0BCB-494A-B03C-596064177D78}" presName="spaceRect" presStyleCnt="0"/>
      <dgm:spPr/>
    </dgm:pt>
    <dgm:pt modelId="{28CB68A5-C65A-4D81-866F-44D01FEB755B}" type="pres">
      <dgm:prSet presAssocID="{B0ECBD5C-0BCB-494A-B03C-596064177D78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7E14152F-217B-4337-BFA7-19E937A36C10}" srcId="{4B2B837E-9796-408F-BEB0-A0435B1DEDCE}" destId="{D583825F-73B7-4013-9638-F14545ECCF30}" srcOrd="0" destOrd="0" parTransId="{F72009C7-4C31-4A90-9C8C-4917105EB9A6}" sibTransId="{62548461-CDD5-4601-97DA-5A250FE91791}"/>
    <dgm:cxn modelId="{160A5C50-B58A-42B4-AF78-DB6598FACBEA}" type="presOf" srcId="{7674F5BA-150F-4A28-94D4-7762641F420E}" destId="{3DB952C2-91B2-4A65-A230-69FB1C390411}" srcOrd="0" destOrd="0" presId="urn:microsoft.com/office/officeart/2018/2/layout/IconVerticalSolidList"/>
    <dgm:cxn modelId="{5BD30B1E-3807-45E6-8DA4-25E91D7CB97A}" type="presOf" srcId="{C9E775FA-3EBB-4589-83D4-BA63C7218E1C}" destId="{8F942F6F-6F9B-40F1-A3C2-131B0294F8C2}" srcOrd="0" destOrd="0" presId="urn:microsoft.com/office/officeart/2018/2/layout/IconVerticalSolidList"/>
    <dgm:cxn modelId="{89B31C50-614D-4B7A-8B2E-1C7B50EC04D7}" type="presOf" srcId="{4B2B837E-9796-408F-BEB0-A0435B1DEDCE}" destId="{6B3EECD2-ABEF-473D-B048-87744B5A984D}" srcOrd="0" destOrd="0" presId="urn:microsoft.com/office/officeart/2018/2/layout/IconVerticalSolidList"/>
    <dgm:cxn modelId="{77F9D0CF-11DB-434C-966B-7F2A762251AA}" srcId="{4B2B837E-9796-408F-BEB0-A0435B1DEDCE}" destId="{F7A29F0B-3878-4257-9232-BD4D20FAE935}" srcOrd="4" destOrd="0" parTransId="{F3DE494A-E604-4FD7-BD2C-40E954DA4F13}" sibTransId="{614E48BD-028E-481D-B798-9E67C33D0ADC}"/>
    <dgm:cxn modelId="{55C1F6DC-3A12-470B-A7F0-DE3DA13E6851}" srcId="{4B2B837E-9796-408F-BEB0-A0435B1DEDCE}" destId="{C9E775FA-3EBB-4589-83D4-BA63C7218E1C}" srcOrd="3" destOrd="0" parTransId="{4A3CD7B8-7848-400B-B97A-146723C745A1}" sibTransId="{90975665-790C-4B25-A081-8D5946FCFA2F}"/>
    <dgm:cxn modelId="{EBEBF6C9-5ECE-4331-BA90-DDFB42840B3F}" type="presOf" srcId="{D583825F-73B7-4013-9638-F14545ECCF30}" destId="{FADF1E0C-8227-4A44-9141-553F13E2CD03}" srcOrd="0" destOrd="0" presId="urn:microsoft.com/office/officeart/2018/2/layout/IconVerticalSolidList"/>
    <dgm:cxn modelId="{490378EA-00BF-40F9-B474-3A5D2C50CD0B}" srcId="{4B2B837E-9796-408F-BEB0-A0435B1DEDCE}" destId="{D544AFD9-5A09-461C-B4F7-18D4FED85EF6}" srcOrd="1" destOrd="0" parTransId="{9F96566A-6DA9-4674-B5DE-B7F1E3BE68E4}" sibTransId="{600860E6-5478-474A-962D-16FB6CE209CC}"/>
    <dgm:cxn modelId="{36D73711-85A7-4EDA-87AB-6A532F4153DE}" srcId="{4B2B837E-9796-408F-BEB0-A0435B1DEDCE}" destId="{B0ECBD5C-0BCB-494A-B03C-596064177D78}" srcOrd="5" destOrd="0" parTransId="{D67D5D56-9671-422E-82B5-6E3A3536DA57}" sibTransId="{516F744D-1631-492C-84FD-209CA0106754}"/>
    <dgm:cxn modelId="{ADEF6D18-110A-42B2-8189-AB5733E4B4FC}" type="presOf" srcId="{B0ECBD5C-0BCB-494A-B03C-596064177D78}" destId="{28CB68A5-C65A-4D81-866F-44D01FEB755B}" srcOrd="0" destOrd="0" presId="urn:microsoft.com/office/officeart/2018/2/layout/IconVerticalSolidList"/>
    <dgm:cxn modelId="{D508C551-DE6B-4B2E-A561-653C3E6EF6C8}" type="presOf" srcId="{D544AFD9-5A09-461C-B4F7-18D4FED85EF6}" destId="{7CFB8021-597D-49D9-9D11-01673DD2A3CD}" srcOrd="0" destOrd="0" presId="urn:microsoft.com/office/officeart/2018/2/layout/IconVerticalSolidList"/>
    <dgm:cxn modelId="{E3FCD88E-47FC-4AE7-B535-416BC4028D59}" type="presOf" srcId="{F7A29F0B-3878-4257-9232-BD4D20FAE935}" destId="{48EF0F78-1486-4FCD-B8F2-E906DF187428}" srcOrd="0" destOrd="0" presId="urn:microsoft.com/office/officeart/2018/2/layout/IconVerticalSolidList"/>
    <dgm:cxn modelId="{EE7C07DB-7245-457F-8BE7-D03EE19A58AD}" srcId="{4B2B837E-9796-408F-BEB0-A0435B1DEDCE}" destId="{7674F5BA-150F-4A28-94D4-7762641F420E}" srcOrd="2" destOrd="0" parTransId="{92A42DC9-5E88-4BD1-A9DC-8CAE28D8C7B9}" sibTransId="{B2DF6E28-AADC-40BB-80A2-57E58E9B8069}"/>
    <dgm:cxn modelId="{C092EC44-7D7C-416A-9EA3-FA414E261285}" type="presParOf" srcId="{6B3EECD2-ABEF-473D-B048-87744B5A984D}" destId="{FA71AFA8-5FB0-4760-8448-3F53F8008480}" srcOrd="0" destOrd="0" presId="urn:microsoft.com/office/officeart/2018/2/layout/IconVerticalSolidList"/>
    <dgm:cxn modelId="{764CFF10-859C-41EC-8FF9-56C7EB4BD1AF}" type="presParOf" srcId="{FA71AFA8-5FB0-4760-8448-3F53F8008480}" destId="{F8A428BC-C4E2-46AE-A8CF-67F85C7090B2}" srcOrd="0" destOrd="0" presId="urn:microsoft.com/office/officeart/2018/2/layout/IconVerticalSolidList"/>
    <dgm:cxn modelId="{15CE4EDB-1DAA-43D0-91D8-2BFA90FEFCA1}" type="presParOf" srcId="{FA71AFA8-5FB0-4760-8448-3F53F8008480}" destId="{80E831FB-4152-46B6-BA28-21E08FB8EA38}" srcOrd="1" destOrd="0" presId="urn:microsoft.com/office/officeart/2018/2/layout/IconVerticalSolidList"/>
    <dgm:cxn modelId="{F302B4D5-4980-4F08-811C-7B659D80F27E}" type="presParOf" srcId="{FA71AFA8-5FB0-4760-8448-3F53F8008480}" destId="{541973C3-355C-40C5-B95A-9E13D14437E2}" srcOrd="2" destOrd="0" presId="urn:microsoft.com/office/officeart/2018/2/layout/IconVerticalSolidList"/>
    <dgm:cxn modelId="{4BA9399A-A7FA-400B-A39B-AB17B873CDCD}" type="presParOf" srcId="{FA71AFA8-5FB0-4760-8448-3F53F8008480}" destId="{FADF1E0C-8227-4A44-9141-553F13E2CD03}" srcOrd="3" destOrd="0" presId="urn:microsoft.com/office/officeart/2018/2/layout/IconVerticalSolidList"/>
    <dgm:cxn modelId="{E9563784-920B-47D2-BEFF-404502445EA8}" type="presParOf" srcId="{6B3EECD2-ABEF-473D-B048-87744B5A984D}" destId="{DFC63703-66AD-4158-A430-2BA5A7847A73}" srcOrd="1" destOrd="0" presId="urn:microsoft.com/office/officeart/2018/2/layout/IconVerticalSolidList"/>
    <dgm:cxn modelId="{951FAA4E-B05C-4927-81D2-8F95FB3A8DAB}" type="presParOf" srcId="{6B3EECD2-ABEF-473D-B048-87744B5A984D}" destId="{87FFC8FF-6A2A-4ED0-8147-2C0D18B53F29}" srcOrd="2" destOrd="0" presId="urn:microsoft.com/office/officeart/2018/2/layout/IconVerticalSolidList"/>
    <dgm:cxn modelId="{C78BFC4A-9934-4928-BC20-5829DD4BCD03}" type="presParOf" srcId="{87FFC8FF-6A2A-4ED0-8147-2C0D18B53F29}" destId="{E4D580B0-CCBF-48B3-93B8-62F9966AFDBE}" srcOrd="0" destOrd="0" presId="urn:microsoft.com/office/officeart/2018/2/layout/IconVerticalSolidList"/>
    <dgm:cxn modelId="{E62840CA-BA56-41F2-AD23-8C831E00E659}" type="presParOf" srcId="{87FFC8FF-6A2A-4ED0-8147-2C0D18B53F29}" destId="{EDAB9172-E2F9-41FC-BE85-20A519860861}" srcOrd="1" destOrd="0" presId="urn:microsoft.com/office/officeart/2018/2/layout/IconVerticalSolidList"/>
    <dgm:cxn modelId="{A7B97CE0-E5D2-4531-8ADE-11B473786DE0}" type="presParOf" srcId="{87FFC8FF-6A2A-4ED0-8147-2C0D18B53F29}" destId="{694090A2-BB65-42A5-B300-DD4D112368A2}" srcOrd="2" destOrd="0" presId="urn:microsoft.com/office/officeart/2018/2/layout/IconVerticalSolidList"/>
    <dgm:cxn modelId="{1B4A20E0-7A59-447F-ABEF-A5454FBAFD08}" type="presParOf" srcId="{87FFC8FF-6A2A-4ED0-8147-2C0D18B53F29}" destId="{7CFB8021-597D-49D9-9D11-01673DD2A3CD}" srcOrd="3" destOrd="0" presId="urn:microsoft.com/office/officeart/2018/2/layout/IconVerticalSolidList"/>
    <dgm:cxn modelId="{FF226DE7-1660-4992-97D0-5B6BF698DDA5}" type="presParOf" srcId="{6B3EECD2-ABEF-473D-B048-87744B5A984D}" destId="{C369ABF5-274D-491F-90E7-95C3D301693F}" srcOrd="3" destOrd="0" presId="urn:microsoft.com/office/officeart/2018/2/layout/IconVerticalSolidList"/>
    <dgm:cxn modelId="{19C643E2-D54D-4944-AB82-6682EFDE4CEB}" type="presParOf" srcId="{6B3EECD2-ABEF-473D-B048-87744B5A984D}" destId="{32750A73-F0FF-4E22-9E61-DD34AA75EA11}" srcOrd="4" destOrd="0" presId="urn:microsoft.com/office/officeart/2018/2/layout/IconVerticalSolidList"/>
    <dgm:cxn modelId="{AEA1B6C3-E03A-4B3A-A482-55796954D260}" type="presParOf" srcId="{32750A73-F0FF-4E22-9E61-DD34AA75EA11}" destId="{9999B995-3C9D-4963-9A3C-A3F964E5DBF9}" srcOrd="0" destOrd="0" presId="urn:microsoft.com/office/officeart/2018/2/layout/IconVerticalSolidList"/>
    <dgm:cxn modelId="{E9B48AE8-D6A3-4756-8460-883F98BE2E89}" type="presParOf" srcId="{32750A73-F0FF-4E22-9E61-DD34AA75EA11}" destId="{61C68831-1764-45E5-97D5-871A2FFAAC0F}" srcOrd="1" destOrd="0" presId="urn:microsoft.com/office/officeart/2018/2/layout/IconVerticalSolidList"/>
    <dgm:cxn modelId="{5C1EB1B2-8B82-4D68-B9E1-EC42253CCF7B}" type="presParOf" srcId="{32750A73-F0FF-4E22-9E61-DD34AA75EA11}" destId="{C5A696F9-81E9-4D29-B6B8-DD37BEF96FBD}" srcOrd="2" destOrd="0" presId="urn:microsoft.com/office/officeart/2018/2/layout/IconVerticalSolidList"/>
    <dgm:cxn modelId="{35B3F6D4-1540-4FB4-98CD-8695CD8A49A6}" type="presParOf" srcId="{32750A73-F0FF-4E22-9E61-DD34AA75EA11}" destId="{3DB952C2-91B2-4A65-A230-69FB1C390411}" srcOrd="3" destOrd="0" presId="urn:microsoft.com/office/officeart/2018/2/layout/IconVerticalSolidList"/>
    <dgm:cxn modelId="{59A1325D-3323-49E4-82E4-53E76E2D460E}" type="presParOf" srcId="{6B3EECD2-ABEF-473D-B048-87744B5A984D}" destId="{2CD30E12-FA1B-458E-8743-792187E209F1}" srcOrd="5" destOrd="0" presId="urn:microsoft.com/office/officeart/2018/2/layout/IconVerticalSolidList"/>
    <dgm:cxn modelId="{C6A5C23A-5203-4A47-849A-2E1273C62AAA}" type="presParOf" srcId="{6B3EECD2-ABEF-473D-B048-87744B5A984D}" destId="{60C5A7B3-A767-4FA5-9DC0-1879CA2BC7F6}" srcOrd="6" destOrd="0" presId="urn:microsoft.com/office/officeart/2018/2/layout/IconVerticalSolidList"/>
    <dgm:cxn modelId="{3497AD2E-C4CF-4A31-9638-85EE3B7274B6}" type="presParOf" srcId="{60C5A7B3-A767-4FA5-9DC0-1879CA2BC7F6}" destId="{B1128752-1489-497A-A8D9-C7EA912A4B9D}" srcOrd="0" destOrd="0" presId="urn:microsoft.com/office/officeart/2018/2/layout/IconVerticalSolidList"/>
    <dgm:cxn modelId="{5F07EB56-4C32-4D68-9729-E1937727DAD3}" type="presParOf" srcId="{60C5A7B3-A767-4FA5-9DC0-1879CA2BC7F6}" destId="{6FFE0AE8-7D0F-4C0D-B5BF-9A5412FB0CC5}" srcOrd="1" destOrd="0" presId="urn:microsoft.com/office/officeart/2018/2/layout/IconVerticalSolidList"/>
    <dgm:cxn modelId="{5F1BAC5F-7415-4CB8-AD54-ED9A84D41997}" type="presParOf" srcId="{60C5A7B3-A767-4FA5-9DC0-1879CA2BC7F6}" destId="{2621288F-9F0C-4D6B-A78F-E64EE027F231}" srcOrd="2" destOrd="0" presId="urn:microsoft.com/office/officeart/2018/2/layout/IconVerticalSolidList"/>
    <dgm:cxn modelId="{4DA727CE-1025-402E-9696-8A2034A84EC3}" type="presParOf" srcId="{60C5A7B3-A767-4FA5-9DC0-1879CA2BC7F6}" destId="{8F942F6F-6F9B-40F1-A3C2-131B0294F8C2}" srcOrd="3" destOrd="0" presId="urn:microsoft.com/office/officeart/2018/2/layout/IconVerticalSolidList"/>
    <dgm:cxn modelId="{1D3E061B-12BB-415D-BD49-FF308A81946B}" type="presParOf" srcId="{6B3EECD2-ABEF-473D-B048-87744B5A984D}" destId="{B5381A75-69C3-44DE-8C84-7101F445959F}" srcOrd="7" destOrd="0" presId="urn:microsoft.com/office/officeart/2018/2/layout/IconVerticalSolidList"/>
    <dgm:cxn modelId="{8CEB70BA-D328-4767-A95D-053FB49D743A}" type="presParOf" srcId="{6B3EECD2-ABEF-473D-B048-87744B5A984D}" destId="{ED693FAD-52DB-44C5-B9CD-A2771BE6A586}" srcOrd="8" destOrd="0" presId="urn:microsoft.com/office/officeart/2018/2/layout/IconVerticalSolidList"/>
    <dgm:cxn modelId="{F4EB24BE-118A-4B59-A30D-72CB7A43F57D}" type="presParOf" srcId="{ED693FAD-52DB-44C5-B9CD-A2771BE6A586}" destId="{83FCF284-D31E-41BD-A92B-59163B3C8422}" srcOrd="0" destOrd="0" presId="urn:microsoft.com/office/officeart/2018/2/layout/IconVerticalSolidList"/>
    <dgm:cxn modelId="{61654281-3786-432B-A6E9-CCBBFDFD6B3B}" type="presParOf" srcId="{ED693FAD-52DB-44C5-B9CD-A2771BE6A586}" destId="{4A9F68E0-4E88-419E-ABBC-EC6B0E9D0B78}" srcOrd="1" destOrd="0" presId="urn:microsoft.com/office/officeart/2018/2/layout/IconVerticalSolidList"/>
    <dgm:cxn modelId="{3850171C-7824-4D46-ACDE-A116F04DBF30}" type="presParOf" srcId="{ED693FAD-52DB-44C5-B9CD-A2771BE6A586}" destId="{D75CF5AA-C8CD-4984-9897-C3C9CB1C7996}" srcOrd="2" destOrd="0" presId="urn:microsoft.com/office/officeart/2018/2/layout/IconVerticalSolidList"/>
    <dgm:cxn modelId="{4F371BB2-F75A-4639-A717-6F01BC3A5FAD}" type="presParOf" srcId="{ED693FAD-52DB-44C5-B9CD-A2771BE6A586}" destId="{48EF0F78-1486-4FCD-B8F2-E906DF187428}" srcOrd="3" destOrd="0" presId="urn:microsoft.com/office/officeart/2018/2/layout/IconVerticalSolidList"/>
    <dgm:cxn modelId="{E07EB242-A617-4DD3-9F90-47387EACD601}" type="presParOf" srcId="{6B3EECD2-ABEF-473D-B048-87744B5A984D}" destId="{FE95DF9F-B145-45C7-AEA2-ED0EC1138899}" srcOrd="9" destOrd="0" presId="urn:microsoft.com/office/officeart/2018/2/layout/IconVerticalSolidList"/>
    <dgm:cxn modelId="{F6A650BF-2FA0-4EF3-85F0-65CBD7DE213B}" type="presParOf" srcId="{6B3EECD2-ABEF-473D-B048-87744B5A984D}" destId="{7F103A23-99B8-4349-B5CD-2DA06C02A699}" srcOrd="10" destOrd="0" presId="urn:microsoft.com/office/officeart/2018/2/layout/IconVerticalSolidList"/>
    <dgm:cxn modelId="{192DB715-DFD3-4D81-BFA1-95833ABDE3CD}" type="presParOf" srcId="{7F103A23-99B8-4349-B5CD-2DA06C02A699}" destId="{B5330C36-1010-4986-9B9F-E1FDAE121E18}" srcOrd="0" destOrd="0" presId="urn:microsoft.com/office/officeart/2018/2/layout/IconVerticalSolidList"/>
    <dgm:cxn modelId="{AA954BC2-D6E2-4075-919F-80DD3FDE28D1}" type="presParOf" srcId="{7F103A23-99B8-4349-B5CD-2DA06C02A699}" destId="{C0185C36-58EF-4F7E-9CC9-95EF37A5BCCC}" srcOrd="1" destOrd="0" presId="urn:microsoft.com/office/officeart/2018/2/layout/IconVerticalSolidList"/>
    <dgm:cxn modelId="{EE3A8A69-C8E5-473A-91C0-66ADBB3F1FA5}" type="presParOf" srcId="{7F103A23-99B8-4349-B5CD-2DA06C02A699}" destId="{5DBB73F8-8FAB-45E7-B8DB-C192B4FFF61C}" srcOrd="2" destOrd="0" presId="urn:microsoft.com/office/officeart/2018/2/layout/IconVerticalSolidList"/>
    <dgm:cxn modelId="{A98A0482-F09B-453B-B696-5980C1702FD2}" type="presParOf" srcId="{7F103A23-99B8-4349-B5CD-2DA06C02A699}" destId="{28CB68A5-C65A-4D81-866F-44D01FEB755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5C2B26-2370-40A8-8B68-D529ECB9FD5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36F9DC-1222-4646-8988-DE26CA99D14C}">
      <dgm:prSet custT="1"/>
      <dgm:spPr/>
      <dgm:t>
        <a:bodyPr/>
        <a:lstStyle/>
        <a:p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Gli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ospedali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diurni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divennero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luoghi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di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cura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e di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sostegno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per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i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malati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mentali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senza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essere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permanenti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;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i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manicomi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erano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talvolta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diventati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ambienti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di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controllo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
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F375B94-4135-41BF-B5C7-B93A3C8654AC}" type="parTrans" cxnId="{56BD1850-5062-4AAB-AB6F-A0A7D90357CF}">
      <dgm:prSet/>
      <dgm:spPr/>
      <dgm:t>
        <a:bodyPr/>
        <a:lstStyle/>
        <a:p>
          <a:endParaRPr lang="en-US" sz="2000"/>
        </a:p>
      </dgm:t>
    </dgm:pt>
    <dgm:pt modelId="{F59196B6-4599-4FA2-A168-BE156E2F5E42}" type="sibTrans" cxnId="{56BD1850-5062-4AAB-AB6F-A0A7D90357CF}">
      <dgm:prSet/>
      <dgm:spPr/>
      <dgm:t>
        <a:bodyPr/>
        <a:lstStyle/>
        <a:p>
          <a:endParaRPr lang="en-US" sz="2000"/>
        </a:p>
      </dgm:t>
    </dgm:pt>
    <dgm:pt modelId="{99DB0318-C2FE-46BC-B344-CB2E8A5223F7}">
      <dgm:prSet custT="1"/>
      <dgm:spPr/>
      <dgm:t>
        <a:bodyPr/>
        <a:lstStyle/>
        <a:p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Enfasi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sull'auto-cura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e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l'automedicazione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fidandosi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dei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pazienti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2A4E5F9-1FF3-4AC4-B270-310E6FD17625}" type="parTrans" cxnId="{4C28D788-34AB-43B0-A396-DD33FB8A554C}">
      <dgm:prSet/>
      <dgm:spPr/>
      <dgm:t>
        <a:bodyPr/>
        <a:lstStyle/>
        <a:p>
          <a:endParaRPr lang="en-US" sz="2000"/>
        </a:p>
      </dgm:t>
    </dgm:pt>
    <dgm:pt modelId="{E9042CAD-E16A-4220-9B32-09C5A756980F}" type="sibTrans" cxnId="{4C28D788-34AB-43B0-A396-DD33FB8A554C}">
      <dgm:prSet/>
      <dgm:spPr/>
      <dgm:t>
        <a:bodyPr/>
        <a:lstStyle/>
        <a:p>
          <a:endParaRPr lang="en-US" sz="2000"/>
        </a:p>
      </dgm:t>
    </dgm:pt>
    <dgm:pt modelId="{AAEEB03B-9645-4DAE-87CE-A56AD6F8742F}">
      <dgm:prSet custT="1"/>
      <dgm:spPr/>
      <dgm:t>
        <a:bodyPr/>
        <a:lstStyle/>
        <a:p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Aumento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della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gamma di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trattamenti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E0E11D7-0D0E-495E-B1F2-94CF915E3C07}" type="parTrans" cxnId="{63533077-1E9A-4E0F-AC39-77A2043C1D85}">
      <dgm:prSet/>
      <dgm:spPr/>
      <dgm:t>
        <a:bodyPr/>
        <a:lstStyle/>
        <a:p>
          <a:endParaRPr lang="en-US" sz="2000"/>
        </a:p>
      </dgm:t>
    </dgm:pt>
    <dgm:pt modelId="{5BFECD1C-CBD2-4CE6-94DA-DE3F24CF81B6}" type="sibTrans" cxnId="{63533077-1E9A-4E0F-AC39-77A2043C1D85}">
      <dgm:prSet/>
      <dgm:spPr/>
      <dgm:t>
        <a:bodyPr/>
        <a:lstStyle/>
        <a:p>
          <a:endParaRPr lang="en-US" sz="2000"/>
        </a:p>
      </dgm:t>
    </dgm:pt>
    <dgm:pt modelId="{7ABD5FE9-A13F-47B1-8F89-78E441D5306C}">
      <dgm:prSet custT="1"/>
      <dgm:spPr/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Le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politiche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residenziali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sono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cambiate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: le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politiche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di "porta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aperta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"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hanno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letteralmente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lasciato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le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porte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aperte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all'esterno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e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all'interno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dell'ospedale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
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E4006DB-9003-454C-9407-437C2EE24669}" type="parTrans" cxnId="{3B84F068-F050-4351-B904-3139A69F980B}">
      <dgm:prSet/>
      <dgm:spPr/>
      <dgm:t>
        <a:bodyPr/>
        <a:lstStyle/>
        <a:p>
          <a:endParaRPr lang="en-US" sz="2000"/>
        </a:p>
      </dgm:t>
    </dgm:pt>
    <dgm:pt modelId="{E6020B05-CB51-458D-88EE-3ED73D8C46FD}" type="sibTrans" cxnId="{3B84F068-F050-4351-B904-3139A69F980B}">
      <dgm:prSet/>
      <dgm:spPr/>
      <dgm:t>
        <a:bodyPr/>
        <a:lstStyle/>
        <a:p>
          <a:endParaRPr lang="en-US" sz="2000"/>
        </a:p>
      </dgm:t>
    </dgm:pt>
    <dgm:pt modelId="{513BA79D-FD8E-433F-9D9F-628E55A201F9}">
      <dgm:prSet custT="1"/>
      <dgm:spPr/>
      <dgm:t>
        <a:bodyPr/>
        <a:lstStyle/>
        <a:p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Case di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transizione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B635157-FC13-476C-8E19-9C0180E93A0A}" type="parTrans" cxnId="{7EB534CD-FA13-4BA1-A473-590088175E04}">
      <dgm:prSet/>
      <dgm:spPr/>
      <dgm:t>
        <a:bodyPr/>
        <a:lstStyle/>
        <a:p>
          <a:endParaRPr lang="en-US" sz="2000"/>
        </a:p>
      </dgm:t>
    </dgm:pt>
    <dgm:pt modelId="{E46EE3C5-FBAB-4DCD-8256-E0A94EE34456}" type="sibTrans" cxnId="{7EB534CD-FA13-4BA1-A473-590088175E04}">
      <dgm:prSet/>
      <dgm:spPr/>
      <dgm:t>
        <a:bodyPr/>
        <a:lstStyle/>
        <a:p>
          <a:endParaRPr lang="en-US" sz="2000"/>
        </a:p>
      </dgm:t>
    </dgm:pt>
    <dgm:pt modelId="{A9F93B60-500F-432B-9FF4-FDC67F6C6E0D}">
      <dgm:prSet custT="1"/>
      <dgm:spPr/>
      <dgm:t>
        <a:bodyPr/>
        <a:lstStyle/>
        <a:p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Numero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di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pazienti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400" dirty="0" err="1">
              <a:latin typeface="Verdana" panose="020B0604030504040204" pitchFamily="34" charset="0"/>
              <a:ea typeface="Verdana" panose="020B0604030504040204" pitchFamily="34" charset="0"/>
            </a:rPr>
            <a:t>ridotti</a:t>
          </a:r>
          <a:r>
            <a:rPr lang="en-GB" sz="14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14CAC9-8238-4892-9898-6EF440DFA938}" type="parTrans" cxnId="{81C17D55-F466-4F7B-A40B-AF1F7CB5E98E}">
      <dgm:prSet/>
      <dgm:spPr/>
      <dgm:t>
        <a:bodyPr/>
        <a:lstStyle/>
        <a:p>
          <a:endParaRPr lang="en-US" sz="2000"/>
        </a:p>
      </dgm:t>
    </dgm:pt>
    <dgm:pt modelId="{35759E8E-A505-4DA5-B6C4-6AF0A512A9B9}" type="sibTrans" cxnId="{81C17D55-F466-4F7B-A40B-AF1F7CB5E98E}">
      <dgm:prSet/>
      <dgm:spPr/>
      <dgm:t>
        <a:bodyPr/>
        <a:lstStyle/>
        <a:p>
          <a:endParaRPr lang="en-US" sz="2000"/>
        </a:p>
      </dgm:t>
    </dgm:pt>
    <dgm:pt modelId="{19E275FE-D2E5-4879-B50C-2284871E539D}" type="pres">
      <dgm:prSet presAssocID="{135C2B26-2370-40A8-8B68-D529ECB9FD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02D6D8A-0A66-46C5-A368-541E2C602D05}" type="pres">
      <dgm:prSet presAssocID="{4B36F9DC-1222-4646-8988-DE26CA99D14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682BF6-D37D-422F-A342-8C48AE89A311}" type="pres">
      <dgm:prSet presAssocID="{F59196B6-4599-4FA2-A168-BE156E2F5E42}" presName="spacer" presStyleCnt="0"/>
      <dgm:spPr/>
    </dgm:pt>
    <dgm:pt modelId="{5A869993-F2E7-4AA7-AD7D-EE9E77F6DAA1}" type="pres">
      <dgm:prSet presAssocID="{99DB0318-C2FE-46BC-B344-CB2E8A5223F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612876-9F58-45E3-B388-8C2E8E9F1E70}" type="pres">
      <dgm:prSet presAssocID="{E9042CAD-E16A-4220-9B32-09C5A756980F}" presName="spacer" presStyleCnt="0"/>
      <dgm:spPr/>
    </dgm:pt>
    <dgm:pt modelId="{58768FCA-3AAF-4BAE-B2BB-94F0482939C5}" type="pres">
      <dgm:prSet presAssocID="{AAEEB03B-9645-4DAE-87CE-A56AD6F8742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F89F44-35B0-4519-B14B-F0E22C3ECB24}" type="pres">
      <dgm:prSet presAssocID="{5BFECD1C-CBD2-4CE6-94DA-DE3F24CF81B6}" presName="spacer" presStyleCnt="0"/>
      <dgm:spPr/>
    </dgm:pt>
    <dgm:pt modelId="{950ED762-73B2-440D-9195-92CD206B471A}" type="pres">
      <dgm:prSet presAssocID="{7ABD5FE9-A13F-47B1-8F89-78E441D5306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51E072B-39A9-4F7F-8588-B1F20136BAB3}" type="pres">
      <dgm:prSet presAssocID="{E6020B05-CB51-458D-88EE-3ED73D8C46FD}" presName="spacer" presStyleCnt="0"/>
      <dgm:spPr/>
    </dgm:pt>
    <dgm:pt modelId="{DF10E623-ACBA-4D63-AB03-B8BA1257DF11}" type="pres">
      <dgm:prSet presAssocID="{513BA79D-FD8E-433F-9D9F-628E55A201F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C99FFD-2140-45A0-8F7A-46D83549D638}" type="pres">
      <dgm:prSet presAssocID="{E46EE3C5-FBAB-4DCD-8256-E0A94EE34456}" presName="spacer" presStyleCnt="0"/>
      <dgm:spPr/>
    </dgm:pt>
    <dgm:pt modelId="{DCA1BEE1-64E6-4D0C-8041-32C9151D40B0}" type="pres">
      <dgm:prSet presAssocID="{A9F93B60-500F-432B-9FF4-FDC67F6C6E0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7FBD56F-14F5-44F3-AC70-1FD489512035}" type="presOf" srcId="{7ABD5FE9-A13F-47B1-8F89-78E441D5306C}" destId="{950ED762-73B2-440D-9195-92CD206B471A}" srcOrd="0" destOrd="0" presId="urn:microsoft.com/office/officeart/2005/8/layout/vList2"/>
    <dgm:cxn modelId="{81C17D55-F466-4F7B-A40B-AF1F7CB5E98E}" srcId="{135C2B26-2370-40A8-8B68-D529ECB9FD5E}" destId="{A9F93B60-500F-432B-9FF4-FDC67F6C6E0D}" srcOrd="5" destOrd="0" parTransId="{6314CAC9-8238-4892-9898-6EF440DFA938}" sibTransId="{35759E8E-A505-4DA5-B6C4-6AF0A512A9B9}"/>
    <dgm:cxn modelId="{56BD1850-5062-4AAB-AB6F-A0A7D90357CF}" srcId="{135C2B26-2370-40A8-8B68-D529ECB9FD5E}" destId="{4B36F9DC-1222-4646-8988-DE26CA99D14C}" srcOrd="0" destOrd="0" parTransId="{2F375B94-4135-41BF-B5C7-B93A3C8654AC}" sibTransId="{F59196B6-4599-4FA2-A168-BE156E2F5E42}"/>
    <dgm:cxn modelId="{3B84F068-F050-4351-B904-3139A69F980B}" srcId="{135C2B26-2370-40A8-8B68-D529ECB9FD5E}" destId="{7ABD5FE9-A13F-47B1-8F89-78E441D5306C}" srcOrd="3" destOrd="0" parTransId="{6E4006DB-9003-454C-9407-437C2EE24669}" sibTransId="{E6020B05-CB51-458D-88EE-3ED73D8C46FD}"/>
    <dgm:cxn modelId="{CCAD7E8E-3D42-4221-8C64-CDFB9761F6A2}" type="presOf" srcId="{AAEEB03B-9645-4DAE-87CE-A56AD6F8742F}" destId="{58768FCA-3AAF-4BAE-B2BB-94F0482939C5}" srcOrd="0" destOrd="0" presId="urn:microsoft.com/office/officeart/2005/8/layout/vList2"/>
    <dgm:cxn modelId="{7E39F1AD-9C13-4D3A-8450-2FCF856E7828}" type="presOf" srcId="{4B36F9DC-1222-4646-8988-DE26CA99D14C}" destId="{602D6D8A-0A66-46C5-A368-541E2C602D05}" srcOrd="0" destOrd="0" presId="urn:microsoft.com/office/officeart/2005/8/layout/vList2"/>
    <dgm:cxn modelId="{7EB534CD-FA13-4BA1-A473-590088175E04}" srcId="{135C2B26-2370-40A8-8B68-D529ECB9FD5E}" destId="{513BA79D-FD8E-433F-9D9F-628E55A201F9}" srcOrd="4" destOrd="0" parTransId="{7B635157-FC13-476C-8E19-9C0180E93A0A}" sibTransId="{E46EE3C5-FBAB-4DCD-8256-E0A94EE34456}"/>
    <dgm:cxn modelId="{4C28D788-34AB-43B0-A396-DD33FB8A554C}" srcId="{135C2B26-2370-40A8-8B68-D529ECB9FD5E}" destId="{99DB0318-C2FE-46BC-B344-CB2E8A5223F7}" srcOrd="1" destOrd="0" parTransId="{C2A4E5F9-1FF3-4AC4-B270-310E6FD17625}" sibTransId="{E9042CAD-E16A-4220-9B32-09C5A756980F}"/>
    <dgm:cxn modelId="{82D019F8-9E98-4314-BD38-8AAEBDE43A70}" type="presOf" srcId="{513BA79D-FD8E-433F-9D9F-628E55A201F9}" destId="{DF10E623-ACBA-4D63-AB03-B8BA1257DF11}" srcOrd="0" destOrd="0" presId="urn:microsoft.com/office/officeart/2005/8/layout/vList2"/>
    <dgm:cxn modelId="{75BB29DB-6417-4A94-A98D-5B75ED573425}" type="presOf" srcId="{99DB0318-C2FE-46BC-B344-CB2E8A5223F7}" destId="{5A869993-F2E7-4AA7-AD7D-EE9E77F6DAA1}" srcOrd="0" destOrd="0" presId="urn:microsoft.com/office/officeart/2005/8/layout/vList2"/>
    <dgm:cxn modelId="{6B7A9D9F-8566-4C70-862B-661F67DE6290}" type="presOf" srcId="{135C2B26-2370-40A8-8B68-D529ECB9FD5E}" destId="{19E275FE-D2E5-4879-B50C-2284871E539D}" srcOrd="0" destOrd="0" presId="urn:microsoft.com/office/officeart/2005/8/layout/vList2"/>
    <dgm:cxn modelId="{63533077-1E9A-4E0F-AC39-77A2043C1D85}" srcId="{135C2B26-2370-40A8-8B68-D529ECB9FD5E}" destId="{AAEEB03B-9645-4DAE-87CE-A56AD6F8742F}" srcOrd="2" destOrd="0" parTransId="{2E0E11D7-0D0E-495E-B1F2-94CF915E3C07}" sibTransId="{5BFECD1C-CBD2-4CE6-94DA-DE3F24CF81B6}"/>
    <dgm:cxn modelId="{DD988302-6D90-4898-84DB-559AAFC5D3BC}" type="presOf" srcId="{A9F93B60-500F-432B-9FF4-FDC67F6C6E0D}" destId="{DCA1BEE1-64E6-4D0C-8041-32C9151D40B0}" srcOrd="0" destOrd="0" presId="urn:microsoft.com/office/officeart/2005/8/layout/vList2"/>
    <dgm:cxn modelId="{C95C1502-09CB-43CC-BDCF-D7DE4E1BC394}" type="presParOf" srcId="{19E275FE-D2E5-4879-B50C-2284871E539D}" destId="{602D6D8A-0A66-46C5-A368-541E2C602D05}" srcOrd="0" destOrd="0" presId="urn:microsoft.com/office/officeart/2005/8/layout/vList2"/>
    <dgm:cxn modelId="{2356FAB7-D18B-4ABA-99B8-FF047FEC86DC}" type="presParOf" srcId="{19E275FE-D2E5-4879-B50C-2284871E539D}" destId="{0E682BF6-D37D-422F-A342-8C48AE89A311}" srcOrd="1" destOrd="0" presId="urn:microsoft.com/office/officeart/2005/8/layout/vList2"/>
    <dgm:cxn modelId="{336F4DF3-AF4C-4064-A2CB-16B5A029A785}" type="presParOf" srcId="{19E275FE-D2E5-4879-B50C-2284871E539D}" destId="{5A869993-F2E7-4AA7-AD7D-EE9E77F6DAA1}" srcOrd="2" destOrd="0" presId="urn:microsoft.com/office/officeart/2005/8/layout/vList2"/>
    <dgm:cxn modelId="{00278EE5-5CA6-4FEC-8CDA-C0B2982EF8C0}" type="presParOf" srcId="{19E275FE-D2E5-4879-B50C-2284871E539D}" destId="{7A612876-9F58-45E3-B388-8C2E8E9F1E70}" srcOrd="3" destOrd="0" presId="urn:microsoft.com/office/officeart/2005/8/layout/vList2"/>
    <dgm:cxn modelId="{592F5D30-2C8F-4FB7-9830-D04CE3FC08AF}" type="presParOf" srcId="{19E275FE-D2E5-4879-B50C-2284871E539D}" destId="{58768FCA-3AAF-4BAE-B2BB-94F0482939C5}" srcOrd="4" destOrd="0" presId="urn:microsoft.com/office/officeart/2005/8/layout/vList2"/>
    <dgm:cxn modelId="{3FD50B98-0E2A-4447-9B82-555810B89804}" type="presParOf" srcId="{19E275FE-D2E5-4879-B50C-2284871E539D}" destId="{84F89F44-35B0-4519-B14B-F0E22C3ECB24}" srcOrd="5" destOrd="0" presId="urn:microsoft.com/office/officeart/2005/8/layout/vList2"/>
    <dgm:cxn modelId="{EBF0B067-5AE2-4C9E-B6AF-97BFC3BDB6C4}" type="presParOf" srcId="{19E275FE-D2E5-4879-B50C-2284871E539D}" destId="{950ED762-73B2-440D-9195-92CD206B471A}" srcOrd="6" destOrd="0" presId="urn:microsoft.com/office/officeart/2005/8/layout/vList2"/>
    <dgm:cxn modelId="{95357364-F355-45B4-B4D8-12388D456633}" type="presParOf" srcId="{19E275FE-D2E5-4879-B50C-2284871E539D}" destId="{A51E072B-39A9-4F7F-8588-B1F20136BAB3}" srcOrd="7" destOrd="0" presId="urn:microsoft.com/office/officeart/2005/8/layout/vList2"/>
    <dgm:cxn modelId="{98293342-2BEA-4B29-BBDA-5D4CE5BE20E0}" type="presParOf" srcId="{19E275FE-D2E5-4879-B50C-2284871E539D}" destId="{DF10E623-ACBA-4D63-AB03-B8BA1257DF11}" srcOrd="8" destOrd="0" presId="urn:microsoft.com/office/officeart/2005/8/layout/vList2"/>
    <dgm:cxn modelId="{FA6B9189-DB51-4316-8EC2-71EDB514F09F}" type="presParOf" srcId="{19E275FE-D2E5-4879-B50C-2284871E539D}" destId="{4AC99FFD-2140-45A0-8F7A-46D83549D638}" srcOrd="9" destOrd="0" presId="urn:microsoft.com/office/officeart/2005/8/layout/vList2"/>
    <dgm:cxn modelId="{E005EFAE-2B4A-4030-9810-7D1F864F9562}" type="presParOf" srcId="{19E275FE-D2E5-4879-B50C-2284871E539D}" destId="{DCA1BEE1-64E6-4D0C-8041-32C9151D40B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8FF238-29F9-423B-9216-E3071A1C859D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24A262-13E2-4A6F-A179-BDD94FCB2995}">
      <dgm:prSet/>
      <dgm:spPr/>
      <dgm:t>
        <a:bodyPr/>
        <a:lstStyle/>
        <a:p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Legge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sulla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capacità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mentale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(2005) è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stata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sviluppata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mentre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avvenivano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la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deistituzionalizzazione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ed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i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problemi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iniziali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A41638E-0C93-4352-9D45-7662C0FF0603}" type="parTrans" cxnId="{ABE51DF8-215B-4380-87DF-7ED1B1261151}">
      <dgm:prSet/>
      <dgm:spPr/>
      <dgm:t>
        <a:bodyPr/>
        <a:lstStyle/>
        <a:p>
          <a:endParaRPr lang="en-US"/>
        </a:p>
      </dgm:t>
    </dgm:pt>
    <dgm:pt modelId="{029C0ADC-CE6D-4107-AAB3-AA699831AE75}" type="sibTrans" cxnId="{ABE51DF8-215B-4380-87DF-7ED1B1261151}">
      <dgm:prSet/>
      <dgm:spPr/>
      <dgm:t>
        <a:bodyPr/>
        <a:lstStyle/>
        <a:p>
          <a:endParaRPr lang="en-US"/>
        </a:p>
      </dgm:t>
    </dgm:pt>
    <dgm:pt modelId="{D876ADE8-BF8B-4298-BE36-AACB9A989FDD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La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relazione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della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Commissione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giuridica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(1995)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affermava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che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il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quadro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giuridico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esistente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era "uno di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incoerenza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inconsistenza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e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incidente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storico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" - la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riforma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era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necessaria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e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urgente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!
</a:t>
          </a:r>
          <a:endParaRPr lang="en-US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56C4B51-673F-4593-ABCC-270F29032B12}" type="parTrans" cxnId="{11092043-CB91-45D9-A48D-3D888359231F}">
      <dgm:prSet/>
      <dgm:spPr/>
      <dgm:t>
        <a:bodyPr/>
        <a:lstStyle/>
        <a:p>
          <a:endParaRPr lang="en-US"/>
        </a:p>
      </dgm:t>
    </dgm:pt>
    <dgm:pt modelId="{75C80C29-3A98-4AF8-9234-573581BF0F2C}" type="sibTrans" cxnId="{11092043-CB91-45D9-A48D-3D888359231F}">
      <dgm:prSet/>
      <dgm:spPr/>
      <dgm:t>
        <a:bodyPr/>
        <a:lstStyle/>
        <a:p>
          <a:endParaRPr lang="en-US"/>
        </a:p>
      </dgm:t>
    </dgm:pt>
    <dgm:pt modelId="{4CB04E52-6DBC-4B43-8BD0-D55913A3718F}">
      <dgm:prSet/>
      <dgm:spPr/>
      <dgm:t>
        <a:bodyPr/>
        <a:lstStyle/>
        <a:p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Nella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nuova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cura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nel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modello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comunitario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c'era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poca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chiarezza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su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chi,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cosa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o come le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decisioni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potevano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essere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prese per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conto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dei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pazienti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, il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che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aveva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portato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casi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di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abuso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 di </a:t>
          </a:r>
          <a:r>
            <a:rPr lang="en-GB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potere</a:t>
          </a: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C124EC3-D339-43AD-9AB0-73C0E337ADC6}" type="parTrans" cxnId="{1F0EE225-4090-4A23-B83A-EC0347505C86}">
      <dgm:prSet/>
      <dgm:spPr/>
      <dgm:t>
        <a:bodyPr/>
        <a:lstStyle/>
        <a:p>
          <a:endParaRPr lang="en-US"/>
        </a:p>
      </dgm:t>
    </dgm:pt>
    <dgm:pt modelId="{4EB3FE76-A7A1-44F9-835A-EAD7E7B2CF2E}" type="sibTrans" cxnId="{1F0EE225-4090-4A23-B83A-EC0347505C86}">
      <dgm:prSet/>
      <dgm:spPr/>
      <dgm:t>
        <a:bodyPr/>
        <a:lstStyle/>
        <a:p>
          <a:endParaRPr lang="en-US"/>
        </a:p>
      </dgm:t>
    </dgm:pt>
    <dgm:pt modelId="{6E5159F2-9567-481F-B078-A3EB9E4B5C9F}" type="pres">
      <dgm:prSet presAssocID="{3C8FF238-29F9-423B-9216-E3071A1C85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8C0D571-0FBF-4E4F-AF2A-DCCD92514749}" type="pres">
      <dgm:prSet presAssocID="{8524A262-13E2-4A6F-A179-BDD94FCB29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000664-9B1F-4F99-B4EA-72573DE40736}" type="pres">
      <dgm:prSet presAssocID="{029C0ADC-CE6D-4107-AAB3-AA699831AE75}" presName="sibTrans" presStyleLbl="sibTrans2D1" presStyleIdx="0" presStyleCnt="2"/>
      <dgm:spPr/>
      <dgm:t>
        <a:bodyPr/>
        <a:lstStyle/>
        <a:p>
          <a:endParaRPr lang="it-IT"/>
        </a:p>
      </dgm:t>
    </dgm:pt>
    <dgm:pt modelId="{AD6C80BB-2F36-4E1A-A3A8-A6D17A62123D}" type="pres">
      <dgm:prSet presAssocID="{029C0ADC-CE6D-4107-AAB3-AA699831AE75}" presName="connectorText" presStyleLbl="sibTrans2D1" presStyleIdx="0" presStyleCnt="2"/>
      <dgm:spPr/>
      <dgm:t>
        <a:bodyPr/>
        <a:lstStyle/>
        <a:p>
          <a:endParaRPr lang="it-IT"/>
        </a:p>
      </dgm:t>
    </dgm:pt>
    <dgm:pt modelId="{B6EDA192-BEA3-467D-96F2-1802F04B9C56}" type="pres">
      <dgm:prSet presAssocID="{D876ADE8-BF8B-4298-BE36-AACB9A989F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3B3962-6CDB-4639-AD27-85338FDC0BD0}" type="pres">
      <dgm:prSet presAssocID="{75C80C29-3A98-4AF8-9234-573581BF0F2C}" presName="sibTrans" presStyleLbl="sibTrans2D1" presStyleIdx="1" presStyleCnt="2"/>
      <dgm:spPr/>
      <dgm:t>
        <a:bodyPr/>
        <a:lstStyle/>
        <a:p>
          <a:endParaRPr lang="it-IT"/>
        </a:p>
      </dgm:t>
    </dgm:pt>
    <dgm:pt modelId="{99196BFE-5442-49FE-BF56-2767861F10A7}" type="pres">
      <dgm:prSet presAssocID="{75C80C29-3A98-4AF8-9234-573581BF0F2C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44DE2B72-2B2B-463A-B31C-35BD316FC52C}" type="pres">
      <dgm:prSet presAssocID="{4CB04E52-6DBC-4B43-8BD0-D55913A371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6869B79-3F11-40C4-84D3-C7F318A21768}" type="presOf" srcId="{3C8FF238-29F9-423B-9216-E3071A1C859D}" destId="{6E5159F2-9567-481F-B078-A3EB9E4B5C9F}" srcOrd="0" destOrd="0" presId="urn:microsoft.com/office/officeart/2005/8/layout/process1"/>
    <dgm:cxn modelId="{882B210E-9153-4867-B34A-15321BFA4B7B}" type="presOf" srcId="{4CB04E52-6DBC-4B43-8BD0-D55913A3718F}" destId="{44DE2B72-2B2B-463A-B31C-35BD316FC52C}" srcOrd="0" destOrd="0" presId="urn:microsoft.com/office/officeart/2005/8/layout/process1"/>
    <dgm:cxn modelId="{1B488E94-4933-4378-9297-F108FA6EC423}" type="presOf" srcId="{029C0ADC-CE6D-4107-AAB3-AA699831AE75}" destId="{7F000664-9B1F-4F99-B4EA-72573DE40736}" srcOrd="0" destOrd="0" presId="urn:microsoft.com/office/officeart/2005/8/layout/process1"/>
    <dgm:cxn modelId="{62650671-CC11-4975-97B1-35E32712D744}" type="presOf" srcId="{029C0ADC-CE6D-4107-AAB3-AA699831AE75}" destId="{AD6C80BB-2F36-4E1A-A3A8-A6D17A62123D}" srcOrd="1" destOrd="0" presId="urn:microsoft.com/office/officeart/2005/8/layout/process1"/>
    <dgm:cxn modelId="{1C4EE6E5-1831-46FD-A265-2D934AD97687}" type="presOf" srcId="{8524A262-13E2-4A6F-A179-BDD94FCB2995}" destId="{28C0D571-0FBF-4E4F-AF2A-DCCD92514749}" srcOrd="0" destOrd="0" presId="urn:microsoft.com/office/officeart/2005/8/layout/process1"/>
    <dgm:cxn modelId="{11092043-CB91-45D9-A48D-3D888359231F}" srcId="{3C8FF238-29F9-423B-9216-E3071A1C859D}" destId="{D876ADE8-BF8B-4298-BE36-AACB9A989FDD}" srcOrd="1" destOrd="0" parTransId="{D56C4B51-673F-4593-ABCC-270F29032B12}" sibTransId="{75C80C29-3A98-4AF8-9234-573581BF0F2C}"/>
    <dgm:cxn modelId="{74F75CCC-8F1F-411A-8711-76ECC4A9FCDF}" type="presOf" srcId="{75C80C29-3A98-4AF8-9234-573581BF0F2C}" destId="{99196BFE-5442-49FE-BF56-2767861F10A7}" srcOrd="1" destOrd="0" presId="urn:microsoft.com/office/officeart/2005/8/layout/process1"/>
    <dgm:cxn modelId="{BB0B0B32-98E2-4399-9F4C-7001E2102356}" type="presOf" srcId="{D876ADE8-BF8B-4298-BE36-AACB9A989FDD}" destId="{B6EDA192-BEA3-467D-96F2-1802F04B9C56}" srcOrd="0" destOrd="0" presId="urn:microsoft.com/office/officeart/2005/8/layout/process1"/>
    <dgm:cxn modelId="{1F0EE225-4090-4A23-B83A-EC0347505C86}" srcId="{3C8FF238-29F9-423B-9216-E3071A1C859D}" destId="{4CB04E52-6DBC-4B43-8BD0-D55913A3718F}" srcOrd="2" destOrd="0" parTransId="{EC124EC3-D339-43AD-9AB0-73C0E337ADC6}" sibTransId="{4EB3FE76-A7A1-44F9-835A-EAD7E7B2CF2E}"/>
    <dgm:cxn modelId="{4D63D3D0-169A-4200-8E0A-FF12A5A89D57}" type="presOf" srcId="{75C80C29-3A98-4AF8-9234-573581BF0F2C}" destId="{603B3962-6CDB-4639-AD27-85338FDC0BD0}" srcOrd="0" destOrd="0" presId="urn:microsoft.com/office/officeart/2005/8/layout/process1"/>
    <dgm:cxn modelId="{ABE51DF8-215B-4380-87DF-7ED1B1261151}" srcId="{3C8FF238-29F9-423B-9216-E3071A1C859D}" destId="{8524A262-13E2-4A6F-A179-BDD94FCB2995}" srcOrd="0" destOrd="0" parTransId="{3A41638E-0C93-4352-9D45-7662C0FF0603}" sibTransId="{029C0ADC-CE6D-4107-AAB3-AA699831AE75}"/>
    <dgm:cxn modelId="{88B5AE7F-8A23-44EC-AD3D-5DDCA7E79FB2}" type="presParOf" srcId="{6E5159F2-9567-481F-B078-A3EB9E4B5C9F}" destId="{28C0D571-0FBF-4E4F-AF2A-DCCD92514749}" srcOrd="0" destOrd="0" presId="urn:microsoft.com/office/officeart/2005/8/layout/process1"/>
    <dgm:cxn modelId="{31EDA7EC-19C6-425C-AA98-E82A6E6413B3}" type="presParOf" srcId="{6E5159F2-9567-481F-B078-A3EB9E4B5C9F}" destId="{7F000664-9B1F-4F99-B4EA-72573DE40736}" srcOrd="1" destOrd="0" presId="urn:microsoft.com/office/officeart/2005/8/layout/process1"/>
    <dgm:cxn modelId="{F5C5E8B2-E52B-468B-8D48-DA4629EAC58E}" type="presParOf" srcId="{7F000664-9B1F-4F99-B4EA-72573DE40736}" destId="{AD6C80BB-2F36-4E1A-A3A8-A6D17A62123D}" srcOrd="0" destOrd="0" presId="urn:microsoft.com/office/officeart/2005/8/layout/process1"/>
    <dgm:cxn modelId="{217C9D33-1E88-4CD3-8093-48FE067D0B9E}" type="presParOf" srcId="{6E5159F2-9567-481F-B078-A3EB9E4B5C9F}" destId="{B6EDA192-BEA3-467D-96F2-1802F04B9C56}" srcOrd="2" destOrd="0" presId="urn:microsoft.com/office/officeart/2005/8/layout/process1"/>
    <dgm:cxn modelId="{6EC62460-A6C4-4EF9-863F-CCE79491D4EA}" type="presParOf" srcId="{6E5159F2-9567-481F-B078-A3EB9E4B5C9F}" destId="{603B3962-6CDB-4639-AD27-85338FDC0BD0}" srcOrd="3" destOrd="0" presId="urn:microsoft.com/office/officeart/2005/8/layout/process1"/>
    <dgm:cxn modelId="{5FDABE87-C918-4A1F-BA0E-F4F30F95190A}" type="presParOf" srcId="{603B3962-6CDB-4639-AD27-85338FDC0BD0}" destId="{99196BFE-5442-49FE-BF56-2767861F10A7}" srcOrd="0" destOrd="0" presId="urn:microsoft.com/office/officeart/2005/8/layout/process1"/>
    <dgm:cxn modelId="{D481A924-935F-42A4-A8FB-B5A5A0C04A50}" type="presParOf" srcId="{6E5159F2-9567-481F-B078-A3EB9E4B5C9F}" destId="{44DE2B72-2B2B-463A-B31C-35BD316FC52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1E5AA9-9A0C-4EA7-8A78-DD4CCB2A395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95AAB70-BCAC-45EE-BBBE-DF5C40E01EB7}">
      <dgm:prSet custT="1"/>
      <dgm:spPr/>
      <dgm:t>
        <a:bodyPr/>
        <a:lstStyle/>
        <a:p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Esempi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importanti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di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tentativi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moderni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di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consentire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la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scelta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dei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pazienti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nel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settore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sanitario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AC12F83-8795-4BEA-AD42-9ED1FA7BE69F}" type="parTrans" cxnId="{A8B77FEC-4607-4358-B17B-19F5B6980332}">
      <dgm:prSet/>
      <dgm:spPr/>
      <dgm:t>
        <a:bodyPr/>
        <a:lstStyle/>
        <a:p>
          <a:endParaRPr lang="en-US" sz="2000"/>
        </a:p>
      </dgm:t>
    </dgm:pt>
    <dgm:pt modelId="{1340D16C-82CE-42E6-9170-1B7BD6085BF2}" type="sibTrans" cxnId="{A8B77FEC-4607-4358-B17B-19F5B6980332}">
      <dgm:prSet/>
      <dgm:spPr/>
      <dgm:t>
        <a:bodyPr/>
        <a:lstStyle/>
        <a:p>
          <a:endParaRPr lang="en-US" sz="2000"/>
        </a:p>
      </dgm:t>
    </dgm:pt>
    <dgm:pt modelId="{A062A714-DEB7-4ECF-9A84-E89DCE1410EB}">
      <dgm:prSet custT="1"/>
      <dgm:spPr/>
      <dgm:t>
        <a:bodyPr/>
        <a:lstStyle/>
        <a:p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LPA: dare a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un'altra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autorità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legale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adulta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di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prendere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determinate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decisioni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per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qualcuno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se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perde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la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capacità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di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farlo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da solo
</a:t>
          </a:r>
          <a:endParaRPr lang="en-U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9BE31B7-1563-4C29-A658-45FC98EE09AE}" type="parTrans" cxnId="{153F685F-A135-4FB2-B07B-56A245EE0320}">
      <dgm:prSet/>
      <dgm:spPr/>
      <dgm:t>
        <a:bodyPr/>
        <a:lstStyle/>
        <a:p>
          <a:endParaRPr lang="en-US" sz="2000"/>
        </a:p>
      </dgm:t>
    </dgm:pt>
    <dgm:pt modelId="{580A0DA9-B652-45F4-866A-27901DF2AC97}" type="sibTrans" cxnId="{153F685F-A135-4FB2-B07B-56A245EE0320}">
      <dgm:prSet/>
      <dgm:spPr/>
      <dgm:t>
        <a:bodyPr/>
        <a:lstStyle/>
        <a:p>
          <a:endParaRPr lang="en-US" sz="2000"/>
        </a:p>
      </dgm:t>
    </dgm:pt>
    <dgm:pt modelId="{CFB66F79-69D3-4C8A-9E67-0C3093FBC5DD}">
      <dgm:prSet custT="1"/>
      <dgm:spPr/>
      <dgm:t>
        <a:bodyPr/>
        <a:lstStyle/>
        <a:p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DNAR: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istruisce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gli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operatori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sanitari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a non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tentare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la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rianimazione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cardiopolmonare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(CPR) in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caso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di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arresto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cardiopolmonare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improvviso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EDB847A-254F-411D-84C4-5E5F11235338}" type="parTrans" cxnId="{17EC5C1D-DF15-447E-9CBB-665CEBB8BF21}">
      <dgm:prSet/>
      <dgm:spPr/>
      <dgm:t>
        <a:bodyPr/>
        <a:lstStyle/>
        <a:p>
          <a:endParaRPr lang="en-US" sz="2000"/>
        </a:p>
      </dgm:t>
    </dgm:pt>
    <dgm:pt modelId="{0DC24D91-C5FB-4CF2-9D67-F43EF392C67C}" type="sibTrans" cxnId="{17EC5C1D-DF15-447E-9CBB-665CEBB8BF21}">
      <dgm:prSet/>
      <dgm:spPr/>
      <dgm:t>
        <a:bodyPr/>
        <a:lstStyle/>
        <a:p>
          <a:endParaRPr lang="en-US" sz="2000"/>
        </a:p>
      </dgm:t>
    </dgm:pt>
    <dgm:pt modelId="{D70EA91F-759E-4490-990C-ACD8621A8896}">
      <dgm:prSet custT="1"/>
      <dgm:spPr/>
      <dgm:t>
        <a:bodyPr/>
        <a:lstStyle/>
        <a:p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Il principio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fondamentale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di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entrambi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è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che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gli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individui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dovrebbero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essere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autorizzati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scegliere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per se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stessi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sia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attraverso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dichiarazione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anticipata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o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tramite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una persona di fiducia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che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abbia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a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cuore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i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loro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sz="1600" dirty="0" err="1">
              <a:latin typeface="Verdana" panose="020B0604030504040204" pitchFamily="34" charset="0"/>
              <a:ea typeface="Verdana" panose="020B0604030504040204" pitchFamily="34" charset="0"/>
            </a:rPr>
            <a:t>interessi</a:t>
          </a:r>
          <a:r>
            <a:rPr lang="en-GB" sz="1600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666F70-605A-42A4-8FB9-04DA7207F49D}" type="parTrans" cxnId="{F7587EC6-7B4F-4441-916F-9CE29EEE8DFE}">
      <dgm:prSet/>
      <dgm:spPr/>
      <dgm:t>
        <a:bodyPr/>
        <a:lstStyle/>
        <a:p>
          <a:endParaRPr lang="en-US" sz="2000"/>
        </a:p>
      </dgm:t>
    </dgm:pt>
    <dgm:pt modelId="{88971A89-D8BD-49AF-9EA6-80E0376A897C}" type="sibTrans" cxnId="{F7587EC6-7B4F-4441-916F-9CE29EEE8DFE}">
      <dgm:prSet/>
      <dgm:spPr/>
      <dgm:t>
        <a:bodyPr/>
        <a:lstStyle/>
        <a:p>
          <a:endParaRPr lang="en-US" sz="2000"/>
        </a:p>
      </dgm:t>
    </dgm:pt>
    <dgm:pt modelId="{6A31C7F3-DD8E-4A15-AC62-38ABF0B8016C}" type="pres">
      <dgm:prSet presAssocID="{331E5AA9-9A0C-4EA7-8A78-DD4CCB2A395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2B8B7C6-FDEC-4386-8341-BC50CEC0972B}" type="pres">
      <dgm:prSet presAssocID="{095AAB70-BCAC-45EE-BBBE-DF5C40E01EB7}" presName="compNode" presStyleCnt="0"/>
      <dgm:spPr/>
    </dgm:pt>
    <dgm:pt modelId="{9440702D-230C-47F2-82AA-89086D00C0DC}" type="pres">
      <dgm:prSet presAssocID="{095AAB70-BCAC-45EE-BBBE-DF5C40E01EB7}" presName="bgRect" presStyleLbl="bgShp" presStyleIdx="0" presStyleCnt="4"/>
      <dgm:spPr/>
    </dgm:pt>
    <dgm:pt modelId="{D5AE8555-3301-4017-BB32-0C2CBCEF72D8}" type="pres">
      <dgm:prSet presAssocID="{095AAB70-BCAC-45EE-BBBE-DF5C40E01EB7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A20CA33-315F-4EBB-AB70-188C5E6DC424}" type="pres">
      <dgm:prSet presAssocID="{095AAB70-BCAC-45EE-BBBE-DF5C40E01EB7}" presName="spaceRect" presStyleCnt="0"/>
      <dgm:spPr/>
    </dgm:pt>
    <dgm:pt modelId="{4DDA8A98-A744-4429-B9B7-ED2D216102F4}" type="pres">
      <dgm:prSet presAssocID="{095AAB70-BCAC-45EE-BBBE-DF5C40E01EB7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9C1676C3-C669-4868-B2CB-97B252598914}" type="pres">
      <dgm:prSet presAssocID="{1340D16C-82CE-42E6-9170-1B7BD6085BF2}" presName="sibTrans" presStyleCnt="0"/>
      <dgm:spPr/>
    </dgm:pt>
    <dgm:pt modelId="{E4BA9F61-9EB6-43D3-8F0A-26CC8741FE43}" type="pres">
      <dgm:prSet presAssocID="{A062A714-DEB7-4ECF-9A84-E89DCE1410EB}" presName="compNode" presStyleCnt="0"/>
      <dgm:spPr/>
    </dgm:pt>
    <dgm:pt modelId="{A063D5FB-ED14-4E2D-842D-037A62646F0E}" type="pres">
      <dgm:prSet presAssocID="{A062A714-DEB7-4ECF-9A84-E89DCE1410EB}" presName="bgRect" presStyleLbl="bgShp" presStyleIdx="1" presStyleCnt="4"/>
      <dgm:spPr/>
    </dgm:pt>
    <dgm:pt modelId="{F308BEE5-8F79-4C2E-9A22-469384E00BEC}" type="pres">
      <dgm:prSet presAssocID="{A062A714-DEB7-4ECF-9A84-E89DCE1410EB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87E8AC6D-2081-4123-A0F8-4E4320B62CF8}" type="pres">
      <dgm:prSet presAssocID="{A062A714-DEB7-4ECF-9A84-E89DCE1410EB}" presName="spaceRect" presStyleCnt="0"/>
      <dgm:spPr/>
    </dgm:pt>
    <dgm:pt modelId="{745147D2-BB94-4A02-A719-1128C487055F}" type="pres">
      <dgm:prSet presAssocID="{A062A714-DEB7-4ECF-9A84-E89DCE1410EB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B7A674B7-D291-48C2-99E0-60977EF844AF}" type="pres">
      <dgm:prSet presAssocID="{580A0DA9-B652-45F4-866A-27901DF2AC97}" presName="sibTrans" presStyleCnt="0"/>
      <dgm:spPr/>
    </dgm:pt>
    <dgm:pt modelId="{B687151A-0C2E-41D2-9AE5-1646040F7A80}" type="pres">
      <dgm:prSet presAssocID="{CFB66F79-69D3-4C8A-9E67-0C3093FBC5DD}" presName="compNode" presStyleCnt="0"/>
      <dgm:spPr/>
    </dgm:pt>
    <dgm:pt modelId="{14720B86-4E6B-4A37-8D29-331B1187D17F}" type="pres">
      <dgm:prSet presAssocID="{CFB66F79-69D3-4C8A-9E67-0C3093FBC5DD}" presName="bgRect" presStyleLbl="bgShp" presStyleIdx="2" presStyleCnt="4"/>
      <dgm:spPr/>
    </dgm:pt>
    <dgm:pt modelId="{D3373D9A-4EB2-47DB-8D2F-4201333A02B6}" type="pres">
      <dgm:prSet presAssocID="{CFB66F79-69D3-4C8A-9E67-0C3093FBC5DD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D8F55685-8157-492B-B252-FCC8F68A756F}" type="pres">
      <dgm:prSet presAssocID="{CFB66F79-69D3-4C8A-9E67-0C3093FBC5DD}" presName="spaceRect" presStyleCnt="0"/>
      <dgm:spPr/>
    </dgm:pt>
    <dgm:pt modelId="{05BA0913-C223-491D-A36F-23CA0F0792D0}" type="pres">
      <dgm:prSet presAssocID="{CFB66F79-69D3-4C8A-9E67-0C3093FBC5DD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A25BAC39-B77C-4D1B-AA07-C40E7ACF0D6A}" type="pres">
      <dgm:prSet presAssocID="{0DC24D91-C5FB-4CF2-9D67-F43EF392C67C}" presName="sibTrans" presStyleCnt="0"/>
      <dgm:spPr/>
    </dgm:pt>
    <dgm:pt modelId="{E1754876-09B8-4552-9D10-E465AEC55B4A}" type="pres">
      <dgm:prSet presAssocID="{D70EA91F-759E-4490-990C-ACD8621A8896}" presName="compNode" presStyleCnt="0"/>
      <dgm:spPr/>
    </dgm:pt>
    <dgm:pt modelId="{085DA2AF-D9F3-4363-852B-DC585886EFCB}" type="pres">
      <dgm:prSet presAssocID="{D70EA91F-759E-4490-990C-ACD8621A8896}" presName="bgRect" presStyleLbl="bgShp" presStyleIdx="3" presStyleCnt="4"/>
      <dgm:spPr/>
    </dgm:pt>
    <dgm:pt modelId="{2DE81685-F167-4AB4-B7BB-CA51A3D51C2E}" type="pres">
      <dgm:prSet presAssocID="{D70EA91F-759E-4490-990C-ACD8621A8896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B28C7FDD-1913-4E33-8921-6DDC4E97717B}" type="pres">
      <dgm:prSet presAssocID="{D70EA91F-759E-4490-990C-ACD8621A8896}" presName="spaceRect" presStyleCnt="0"/>
      <dgm:spPr/>
    </dgm:pt>
    <dgm:pt modelId="{D0555C00-3EAA-4956-910B-07595A2D5AF0}" type="pres">
      <dgm:prSet presAssocID="{D70EA91F-759E-4490-990C-ACD8621A8896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D647954A-9840-4C5C-89A8-86FFC8518667}" type="presOf" srcId="{CFB66F79-69D3-4C8A-9E67-0C3093FBC5DD}" destId="{05BA0913-C223-491D-A36F-23CA0F0792D0}" srcOrd="0" destOrd="0" presId="urn:microsoft.com/office/officeart/2018/2/layout/IconVerticalSolidList"/>
    <dgm:cxn modelId="{17EC5C1D-DF15-447E-9CBB-665CEBB8BF21}" srcId="{331E5AA9-9A0C-4EA7-8A78-DD4CCB2A395A}" destId="{CFB66F79-69D3-4C8A-9E67-0C3093FBC5DD}" srcOrd="2" destOrd="0" parTransId="{8EDB847A-254F-411D-84C4-5E5F11235338}" sibTransId="{0DC24D91-C5FB-4CF2-9D67-F43EF392C67C}"/>
    <dgm:cxn modelId="{170A87E3-565F-4F95-BA81-9609D3FC2718}" type="presOf" srcId="{095AAB70-BCAC-45EE-BBBE-DF5C40E01EB7}" destId="{4DDA8A98-A744-4429-B9B7-ED2D216102F4}" srcOrd="0" destOrd="0" presId="urn:microsoft.com/office/officeart/2018/2/layout/IconVerticalSolidList"/>
    <dgm:cxn modelId="{F7587EC6-7B4F-4441-916F-9CE29EEE8DFE}" srcId="{331E5AA9-9A0C-4EA7-8A78-DD4CCB2A395A}" destId="{D70EA91F-759E-4490-990C-ACD8621A8896}" srcOrd="3" destOrd="0" parTransId="{CF666F70-605A-42A4-8FB9-04DA7207F49D}" sibTransId="{88971A89-D8BD-49AF-9EA6-80E0376A897C}"/>
    <dgm:cxn modelId="{4481A8AD-D09E-45CE-BA86-3F4B5CEF46D9}" type="presOf" srcId="{A062A714-DEB7-4ECF-9A84-E89DCE1410EB}" destId="{745147D2-BB94-4A02-A719-1128C487055F}" srcOrd="0" destOrd="0" presId="urn:microsoft.com/office/officeart/2018/2/layout/IconVerticalSolidList"/>
    <dgm:cxn modelId="{153F685F-A135-4FB2-B07B-56A245EE0320}" srcId="{331E5AA9-9A0C-4EA7-8A78-DD4CCB2A395A}" destId="{A062A714-DEB7-4ECF-9A84-E89DCE1410EB}" srcOrd="1" destOrd="0" parTransId="{F9BE31B7-1563-4C29-A658-45FC98EE09AE}" sibTransId="{580A0DA9-B652-45F4-866A-27901DF2AC97}"/>
    <dgm:cxn modelId="{A8B77FEC-4607-4358-B17B-19F5B6980332}" srcId="{331E5AA9-9A0C-4EA7-8A78-DD4CCB2A395A}" destId="{095AAB70-BCAC-45EE-BBBE-DF5C40E01EB7}" srcOrd="0" destOrd="0" parTransId="{0AC12F83-8795-4BEA-AD42-9ED1FA7BE69F}" sibTransId="{1340D16C-82CE-42E6-9170-1B7BD6085BF2}"/>
    <dgm:cxn modelId="{2948F1C3-814E-4284-A761-5E7492A17A13}" type="presOf" srcId="{D70EA91F-759E-4490-990C-ACD8621A8896}" destId="{D0555C00-3EAA-4956-910B-07595A2D5AF0}" srcOrd="0" destOrd="0" presId="urn:microsoft.com/office/officeart/2018/2/layout/IconVerticalSolidList"/>
    <dgm:cxn modelId="{D84E8CBB-F72E-4BA4-AC5C-53BA9C2611DE}" type="presOf" srcId="{331E5AA9-9A0C-4EA7-8A78-DD4CCB2A395A}" destId="{6A31C7F3-DD8E-4A15-AC62-38ABF0B8016C}" srcOrd="0" destOrd="0" presId="urn:microsoft.com/office/officeart/2018/2/layout/IconVerticalSolidList"/>
    <dgm:cxn modelId="{5A42A5DD-0732-4639-800C-EEB00C939A26}" type="presParOf" srcId="{6A31C7F3-DD8E-4A15-AC62-38ABF0B8016C}" destId="{E2B8B7C6-FDEC-4386-8341-BC50CEC0972B}" srcOrd="0" destOrd="0" presId="urn:microsoft.com/office/officeart/2018/2/layout/IconVerticalSolidList"/>
    <dgm:cxn modelId="{768C45A5-E2EC-4668-9D5A-ECC7CC718840}" type="presParOf" srcId="{E2B8B7C6-FDEC-4386-8341-BC50CEC0972B}" destId="{9440702D-230C-47F2-82AA-89086D00C0DC}" srcOrd="0" destOrd="0" presId="urn:microsoft.com/office/officeart/2018/2/layout/IconVerticalSolidList"/>
    <dgm:cxn modelId="{3D9726D1-C0A6-4B42-9AD4-5432FB1380FF}" type="presParOf" srcId="{E2B8B7C6-FDEC-4386-8341-BC50CEC0972B}" destId="{D5AE8555-3301-4017-BB32-0C2CBCEF72D8}" srcOrd="1" destOrd="0" presId="urn:microsoft.com/office/officeart/2018/2/layout/IconVerticalSolidList"/>
    <dgm:cxn modelId="{F8243D3A-4768-4BDC-9AFF-BC63D7BB5180}" type="presParOf" srcId="{E2B8B7C6-FDEC-4386-8341-BC50CEC0972B}" destId="{1A20CA33-315F-4EBB-AB70-188C5E6DC424}" srcOrd="2" destOrd="0" presId="urn:microsoft.com/office/officeart/2018/2/layout/IconVerticalSolidList"/>
    <dgm:cxn modelId="{B7F3473B-9958-4AC8-A15F-9762DD32F74A}" type="presParOf" srcId="{E2B8B7C6-FDEC-4386-8341-BC50CEC0972B}" destId="{4DDA8A98-A744-4429-B9B7-ED2D216102F4}" srcOrd="3" destOrd="0" presId="urn:microsoft.com/office/officeart/2018/2/layout/IconVerticalSolidList"/>
    <dgm:cxn modelId="{570E0CF3-36E2-465C-B099-48C88BF6F76C}" type="presParOf" srcId="{6A31C7F3-DD8E-4A15-AC62-38ABF0B8016C}" destId="{9C1676C3-C669-4868-B2CB-97B252598914}" srcOrd="1" destOrd="0" presId="urn:microsoft.com/office/officeart/2018/2/layout/IconVerticalSolidList"/>
    <dgm:cxn modelId="{F7D2AA5D-8BAA-4917-88FA-4426D15CCD7B}" type="presParOf" srcId="{6A31C7F3-DD8E-4A15-AC62-38ABF0B8016C}" destId="{E4BA9F61-9EB6-43D3-8F0A-26CC8741FE43}" srcOrd="2" destOrd="0" presId="urn:microsoft.com/office/officeart/2018/2/layout/IconVerticalSolidList"/>
    <dgm:cxn modelId="{F9FEB04D-C66D-4730-8A90-D42E0810FFA4}" type="presParOf" srcId="{E4BA9F61-9EB6-43D3-8F0A-26CC8741FE43}" destId="{A063D5FB-ED14-4E2D-842D-037A62646F0E}" srcOrd="0" destOrd="0" presId="urn:microsoft.com/office/officeart/2018/2/layout/IconVerticalSolidList"/>
    <dgm:cxn modelId="{AA0F4D8E-EA55-4129-9E4F-F81DD12F9934}" type="presParOf" srcId="{E4BA9F61-9EB6-43D3-8F0A-26CC8741FE43}" destId="{F308BEE5-8F79-4C2E-9A22-469384E00BEC}" srcOrd="1" destOrd="0" presId="urn:microsoft.com/office/officeart/2018/2/layout/IconVerticalSolidList"/>
    <dgm:cxn modelId="{EFE92325-290B-4194-8FBF-5451CFB98E98}" type="presParOf" srcId="{E4BA9F61-9EB6-43D3-8F0A-26CC8741FE43}" destId="{87E8AC6D-2081-4123-A0F8-4E4320B62CF8}" srcOrd="2" destOrd="0" presId="urn:microsoft.com/office/officeart/2018/2/layout/IconVerticalSolidList"/>
    <dgm:cxn modelId="{E115BE43-A195-419D-AC51-E3481F0A9E80}" type="presParOf" srcId="{E4BA9F61-9EB6-43D3-8F0A-26CC8741FE43}" destId="{745147D2-BB94-4A02-A719-1128C487055F}" srcOrd="3" destOrd="0" presId="urn:microsoft.com/office/officeart/2018/2/layout/IconVerticalSolidList"/>
    <dgm:cxn modelId="{BDB9C1F2-D7A3-4E7E-B7C6-72CEC476600E}" type="presParOf" srcId="{6A31C7F3-DD8E-4A15-AC62-38ABF0B8016C}" destId="{B7A674B7-D291-48C2-99E0-60977EF844AF}" srcOrd="3" destOrd="0" presId="urn:microsoft.com/office/officeart/2018/2/layout/IconVerticalSolidList"/>
    <dgm:cxn modelId="{F646B9B7-E5E5-4E69-938F-83D55129597D}" type="presParOf" srcId="{6A31C7F3-DD8E-4A15-AC62-38ABF0B8016C}" destId="{B687151A-0C2E-41D2-9AE5-1646040F7A80}" srcOrd="4" destOrd="0" presId="urn:microsoft.com/office/officeart/2018/2/layout/IconVerticalSolidList"/>
    <dgm:cxn modelId="{675EDFEF-9CED-441A-AEEE-FFDE205F582B}" type="presParOf" srcId="{B687151A-0C2E-41D2-9AE5-1646040F7A80}" destId="{14720B86-4E6B-4A37-8D29-331B1187D17F}" srcOrd="0" destOrd="0" presId="urn:microsoft.com/office/officeart/2018/2/layout/IconVerticalSolidList"/>
    <dgm:cxn modelId="{34AC4E9F-D717-456E-8323-64BDF7BBAB34}" type="presParOf" srcId="{B687151A-0C2E-41D2-9AE5-1646040F7A80}" destId="{D3373D9A-4EB2-47DB-8D2F-4201333A02B6}" srcOrd="1" destOrd="0" presId="urn:microsoft.com/office/officeart/2018/2/layout/IconVerticalSolidList"/>
    <dgm:cxn modelId="{00A178B5-7E34-4B7A-B43E-F5D4DE7995F8}" type="presParOf" srcId="{B687151A-0C2E-41D2-9AE5-1646040F7A80}" destId="{D8F55685-8157-492B-B252-FCC8F68A756F}" srcOrd="2" destOrd="0" presId="urn:microsoft.com/office/officeart/2018/2/layout/IconVerticalSolidList"/>
    <dgm:cxn modelId="{F52DB12C-4475-4095-AE70-C83621692DA2}" type="presParOf" srcId="{B687151A-0C2E-41D2-9AE5-1646040F7A80}" destId="{05BA0913-C223-491D-A36F-23CA0F0792D0}" srcOrd="3" destOrd="0" presId="urn:microsoft.com/office/officeart/2018/2/layout/IconVerticalSolidList"/>
    <dgm:cxn modelId="{AA319DE2-DCCE-4CD5-B495-A85AD58BD6F8}" type="presParOf" srcId="{6A31C7F3-DD8E-4A15-AC62-38ABF0B8016C}" destId="{A25BAC39-B77C-4D1B-AA07-C40E7ACF0D6A}" srcOrd="5" destOrd="0" presId="urn:microsoft.com/office/officeart/2018/2/layout/IconVerticalSolidList"/>
    <dgm:cxn modelId="{C77D4C7C-F499-4947-A879-063823AF819A}" type="presParOf" srcId="{6A31C7F3-DD8E-4A15-AC62-38ABF0B8016C}" destId="{E1754876-09B8-4552-9D10-E465AEC55B4A}" srcOrd="6" destOrd="0" presId="urn:microsoft.com/office/officeart/2018/2/layout/IconVerticalSolidList"/>
    <dgm:cxn modelId="{3A030EB7-75DD-4C0D-A7EB-B623517E0822}" type="presParOf" srcId="{E1754876-09B8-4552-9D10-E465AEC55B4A}" destId="{085DA2AF-D9F3-4363-852B-DC585886EFCB}" srcOrd="0" destOrd="0" presId="urn:microsoft.com/office/officeart/2018/2/layout/IconVerticalSolidList"/>
    <dgm:cxn modelId="{3F3CC7FA-3B79-4432-9848-27E321121BFF}" type="presParOf" srcId="{E1754876-09B8-4552-9D10-E465AEC55B4A}" destId="{2DE81685-F167-4AB4-B7BB-CA51A3D51C2E}" srcOrd="1" destOrd="0" presId="urn:microsoft.com/office/officeart/2018/2/layout/IconVerticalSolidList"/>
    <dgm:cxn modelId="{9411BEFE-F028-4C6E-B68F-288700DAC0FB}" type="presParOf" srcId="{E1754876-09B8-4552-9D10-E465AEC55B4A}" destId="{B28C7FDD-1913-4E33-8921-6DDC4E97717B}" srcOrd="2" destOrd="0" presId="urn:microsoft.com/office/officeart/2018/2/layout/IconVerticalSolidList"/>
    <dgm:cxn modelId="{944B71A2-C906-4EEE-9F1D-69791C04EAF3}" type="presParOf" srcId="{E1754876-09B8-4552-9D10-E465AEC55B4A}" destId="{D0555C00-3EAA-4956-910B-07595A2D5AF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0677AE-00E4-4A69-84EA-B594BCFD5A8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13A7B7-09B6-46CE-8D18-249F308370DB}">
      <dgm:prSet/>
      <dgm:spPr/>
      <dgm:t>
        <a:bodyPr/>
        <a:lstStyle/>
        <a:p>
          <a:r>
            <a:rPr lang="it-IT" dirty="0">
              <a:latin typeface="Verdana" panose="020B0604030504040204" pitchFamily="34" charset="0"/>
              <a:ea typeface="Verdana" panose="020B0604030504040204" pitchFamily="34" charset="0"/>
            </a:rPr>
            <a:t>1) La capacità dovrebbe sempre essere presunta. La diagnosi, il comportamento o l'aspetto di un paziente non devono far presumere l'assenza di capacità.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B495D57-E94B-4C87-8D49-A55DDB551B39}" type="parTrans" cxnId="{F5B16C9D-7DDF-4F7C-AD3C-48E6F6F066F8}">
      <dgm:prSet/>
      <dgm:spPr/>
      <dgm:t>
        <a:bodyPr/>
        <a:lstStyle/>
        <a:p>
          <a:endParaRPr lang="en-US"/>
        </a:p>
      </dgm:t>
    </dgm:pt>
    <dgm:pt modelId="{F28DD68B-3BF7-447C-86AF-94E682E3E7BA}" type="sibTrans" cxnId="{F5B16C9D-7DDF-4F7C-AD3C-48E6F6F066F8}">
      <dgm:prSet/>
      <dgm:spPr/>
      <dgm:t>
        <a:bodyPr/>
        <a:lstStyle/>
        <a:p>
          <a:endParaRPr lang="en-US"/>
        </a:p>
      </dgm:t>
    </dgm:pt>
    <dgm:pt modelId="{A1F97003-FFA0-48E1-B25D-C0B42FEEA9DA}">
      <dgm:prSet/>
      <dgm:spPr/>
      <dgm:t>
        <a:bodyPr/>
        <a:lstStyle/>
        <a:p>
          <a:r>
            <a:rPr lang="it-IT" dirty="0">
              <a:latin typeface="Verdana" panose="020B0604030504040204" pitchFamily="34" charset="0"/>
              <a:ea typeface="Verdana" panose="020B0604030504040204" pitchFamily="34" charset="0"/>
            </a:rPr>
            <a:t>2) La capacità di una persona di prendere decisioni deve essere ottimizzata prima di concludere che la capacità è assente. Devono essere prese tutte le misure praticabili, come dare tempo sufficiente per le valutazioni; ripetere le valutazioni se la capacità è fluttuante; e, se rilevante, usare interpreti, linguaggio dei segni o immagini.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5F2D61C-C1CC-4A66-B02A-61BF26919F1E}" type="parTrans" cxnId="{EE3AF10E-70C4-4BA7-94A1-D0436DD184FA}">
      <dgm:prSet/>
      <dgm:spPr/>
      <dgm:t>
        <a:bodyPr/>
        <a:lstStyle/>
        <a:p>
          <a:endParaRPr lang="en-US"/>
        </a:p>
      </dgm:t>
    </dgm:pt>
    <dgm:pt modelId="{DF6207BD-E373-42D2-988A-737B7E0A56C0}" type="sibTrans" cxnId="{EE3AF10E-70C4-4BA7-94A1-D0436DD184FA}">
      <dgm:prSet/>
      <dgm:spPr/>
      <dgm:t>
        <a:bodyPr/>
        <a:lstStyle/>
        <a:p>
          <a:endParaRPr lang="en-US"/>
        </a:p>
      </dgm:t>
    </dgm:pt>
    <dgm:pt modelId="{BCEC4DAB-BE3A-4786-8C63-1E3BE5FEDCE4}">
      <dgm:prSet/>
      <dgm:spPr/>
      <dgm:t>
        <a:bodyPr/>
        <a:lstStyle/>
        <a:p>
          <a:r>
            <a:rPr lang="it-IT" dirty="0">
              <a:latin typeface="Verdana" panose="020B0604030504040204" pitchFamily="34" charset="0"/>
              <a:ea typeface="Verdana" panose="020B0604030504040204" pitchFamily="34" charset="0"/>
            </a:rPr>
            <a:t>3) I pazienti hanno il diritto di prendere decisioni insensate. Non è la decisione ma il processo con cui viene raggiunta che determina se la capacità è assente.</a:t>
          </a:r>
        </a:p>
      </dgm:t>
    </dgm:pt>
    <dgm:pt modelId="{89062900-651C-4F44-A5DF-F5DAAFE27CFD}" type="parTrans" cxnId="{B5406961-7973-445E-8BB9-08010F3C4A7B}">
      <dgm:prSet/>
      <dgm:spPr/>
      <dgm:t>
        <a:bodyPr/>
        <a:lstStyle/>
        <a:p>
          <a:endParaRPr lang="en-US"/>
        </a:p>
      </dgm:t>
    </dgm:pt>
    <dgm:pt modelId="{87388668-9119-4E0B-9685-BD3D5C39BCD8}" type="sibTrans" cxnId="{B5406961-7973-445E-8BB9-08010F3C4A7B}">
      <dgm:prSet/>
      <dgm:spPr/>
      <dgm:t>
        <a:bodyPr/>
        <a:lstStyle/>
        <a:p>
          <a:endParaRPr lang="en-US"/>
        </a:p>
      </dgm:t>
    </dgm:pt>
    <dgm:pt modelId="{38E9CB8B-B104-46F9-918D-79B45D86C1E0}">
      <dgm:prSet/>
      <dgm:spPr/>
      <dgm:t>
        <a:bodyPr/>
        <a:lstStyle/>
        <a:p>
          <a:r>
            <a:rPr lang="it-IT" dirty="0">
              <a:latin typeface="Verdana" panose="020B0604030504040204" pitchFamily="34" charset="0"/>
              <a:ea typeface="Verdana" panose="020B0604030504040204" pitchFamily="34" charset="0"/>
            </a:rPr>
            <a:t>4) Le decisioni (e le azioni) prese per le persone prive di capacità devono essere nel loro migliore interesse.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ECD8FF6-8BDB-4E70-B024-ACA45D75E6D8}" type="parTrans" cxnId="{5D793899-4DF2-4874-92FF-D90721931176}">
      <dgm:prSet/>
      <dgm:spPr/>
      <dgm:t>
        <a:bodyPr/>
        <a:lstStyle/>
        <a:p>
          <a:endParaRPr lang="en-US"/>
        </a:p>
      </dgm:t>
    </dgm:pt>
    <dgm:pt modelId="{1FDA06E7-3B73-4ED4-96C2-11899141CB1D}" type="sibTrans" cxnId="{5D793899-4DF2-4874-92FF-D90721931176}">
      <dgm:prSet/>
      <dgm:spPr/>
      <dgm:t>
        <a:bodyPr/>
        <a:lstStyle/>
        <a:p>
          <a:endParaRPr lang="en-US"/>
        </a:p>
      </dgm:t>
    </dgm:pt>
    <dgm:pt modelId="{E25A5023-4A55-4A04-89B2-B32CF7BC0884}">
      <dgm:prSet/>
      <dgm:spPr/>
      <dgm:t>
        <a:bodyPr/>
        <a:lstStyle/>
        <a:p>
          <a:r>
            <a:rPr lang="it-IT" dirty="0">
              <a:latin typeface="Verdana" panose="020B0604030504040204" pitchFamily="34" charset="0"/>
              <a:ea typeface="Verdana" panose="020B0604030504040204" pitchFamily="34" charset="0"/>
            </a:rPr>
            <a:t>5) Tali decisioni devono anche essere l'opzione o le opzioni meno restrittive per i loro diritti e libertà fondamentali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A63CA61-D3EF-460D-A145-8F9EEB415CFF}" type="parTrans" cxnId="{969E9E0C-4EDA-4D48-AD84-5D4898D373F5}">
      <dgm:prSet/>
      <dgm:spPr/>
      <dgm:t>
        <a:bodyPr/>
        <a:lstStyle/>
        <a:p>
          <a:endParaRPr lang="en-US"/>
        </a:p>
      </dgm:t>
    </dgm:pt>
    <dgm:pt modelId="{2219A1DD-893C-433E-9CFA-79669CC9113E}" type="sibTrans" cxnId="{969E9E0C-4EDA-4D48-AD84-5D4898D373F5}">
      <dgm:prSet/>
      <dgm:spPr/>
      <dgm:t>
        <a:bodyPr/>
        <a:lstStyle/>
        <a:p>
          <a:endParaRPr lang="en-US"/>
        </a:p>
      </dgm:t>
    </dgm:pt>
    <dgm:pt modelId="{71B348E1-BFF4-4393-A626-373C416B459E}" type="pres">
      <dgm:prSet presAssocID="{0D0677AE-00E4-4A69-84EA-B594BCFD5A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EDF4023-8EBD-4B3C-95C3-C4D677F26F56}" type="pres">
      <dgm:prSet presAssocID="{EC13A7B7-09B6-46CE-8D18-249F308370D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B60419A-798C-4122-9A18-AF83FC41E430}" type="pres">
      <dgm:prSet presAssocID="{F28DD68B-3BF7-447C-86AF-94E682E3E7BA}" presName="spacer" presStyleCnt="0"/>
      <dgm:spPr/>
    </dgm:pt>
    <dgm:pt modelId="{8EF342E6-A42D-48C1-9049-C714CD72B592}" type="pres">
      <dgm:prSet presAssocID="{A1F97003-FFA0-48E1-B25D-C0B42FEEA9D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B77AD2-0DC9-4C0A-984A-78AE89A450E0}" type="pres">
      <dgm:prSet presAssocID="{DF6207BD-E373-42D2-988A-737B7E0A56C0}" presName="spacer" presStyleCnt="0"/>
      <dgm:spPr/>
    </dgm:pt>
    <dgm:pt modelId="{451798F1-9ABB-44E8-BE98-AC4DC70EC4AE}" type="pres">
      <dgm:prSet presAssocID="{BCEC4DAB-BE3A-4786-8C63-1E3BE5FEDCE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B94FB85-3EDF-48F2-B483-97F23087DC7B}" type="pres">
      <dgm:prSet presAssocID="{87388668-9119-4E0B-9685-BD3D5C39BCD8}" presName="spacer" presStyleCnt="0"/>
      <dgm:spPr/>
    </dgm:pt>
    <dgm:pt modelId="{8F1F51B9-C478-405E-9433-8E0C9A9B25EE}" type="pres">
      <dgm:prSet presAssocID="{38E9CB8B-B104-46F9-918D-79B45D86C1E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CC4B08-1A94-4FFE-A7AA-91C661CD1D3C}" type="pres">
      <dgm:prSet presAssocID="{1FDA06E7-3B73-4ED4-96C2-11899141CB1D}" presName="spacer" presStyleCnt="0"/>
      <dgm:spPr/>
    </dgm:pt>
    <dgm:pt modelId="{AF31AFC2-62FA-4F12-89AC-AF5E62B5C9FC}" type="pres">
      <dgm:prSet presAssocID="{E25A5023-4A55-4A04-89B2-B32CF7BC088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1DCB2CB-923D-4CA2-91B4-C6D1FF3B807B}" type="presOf" srcId="{E25A5023-4A55-4A04-89B2-B32CF7BC0884}" destId="{AF31AFC2-62FA-4F12-89AC-AF5E62B5C9FC}" srcOrd="0" destOrd="0" presId="urn:microsoft.com/office/officeart/2005/8/layout/vList2"/>
    <dgm:cxn modelId="{EE3AF10E-70C4-4BA7-94A1-D0436DD184FA}" srcId="{0D0677AE-00E4-4A69-84EA-B594BCFD5A86}" destId="{A1F97003-FFA0-48E1-B25D-C0B42FEEA9DA}" srcOrd="1" destOrd="0" parTransId="{55F2D61C-C1CC-4A66-B02A-61BF26919F1E}" sibTransId="{DF6207BD-E373-42D2-988A-737B7E0A56C0}"/>
    <dgm:cxn modelId="{5D793899-4DF2-4874-92FF-D90721931176}" srcId="{0D0677AE-00E4-4A69-84EA-B594BCFD5A86}" destId="{38E9CB8B-B104-46F9-918D-79B45D86C1E0}" srcOrd="3" destOrd="0" parTransId="{9ECD8FF6-8BDB-4E70-B024-ACA45D75E6D8}" sibTransId="{1FDA06E7-3B73-4ED4-96C2-11899141CB1D}"/>
    <dgm:cxn modelId="{01C4D05F-CCD9-47E0-AF6C-8315EC8D699E}" type="presOf" srcId="{38E9CB8B-B104-46F9-918D-79B45D86C1E0}" destId="{8F1F51B9-C478-405E-9433-8E0C9A9B25EE}" srcOrd="0" destOrd="0" presId="urn:microsoft.com/office/officeart/2005/8/layout/vList2"/>
    <dgm:cxn modelId="{2A644FA0-965B-4A60-B2E8-2FF464E4A452}" type="presOf" srcId="{EC13A7B7-09B6-46CE-8D18-249F308370DB}" destId="{0EDF4023-8EBD-4B3C-95C3-C4D677F26F56}" srcOrd="0" destOrd="0" presId="urn:microsoft.com/office/officeart/2005/8/layout/vList2"/>
    <dgm:cxn modelId="{B5406961-7973-445E-8BB9-08010F3C4A7B}" srcId="{0D0677AE-00E4-4A69-84EA-B594BCFD5A86}" destId="{BCEC4DAB-BE3A-4786-8C63-1E3BE5FEDCE4}" srcOrd="2" destOrd="0" parTransId="{89062900-651C-4F44-A5DF-F5DAAFE27CFD}" sibTransId="{87388668-9119-4E0B-9685-BD3D5C39BCD8}"/>
    <dgm:cxn modelId="{DC9D0869-C199-4DF3-8F6B-EFE705F4336C}" type="presOf" srcId="{BCEC4DAB-BE3A-4786-8C63-1E3BE5FEDCE4}" destId="{451798F1-9ABB-44E8-BE98-AC4DC70EC4AE}" srcOrd="0" destOrd="0" presId="urn:microsoft.com/office/officeart/2005/8/layout/vList2"/>
    <dgm:cxn modelId="{F5B16C9D-7DDF-4F7C-AD3C-48E6F6F066F8}" srcId="{0D0677AE-00E4-4A69-84EA-B594BCFD5A86}" destId="{EC13A7B7-09B6-46CE-8D18-249F308370DB}" srcOrd="0" destOrd="0" parTransId="{4B495D57-E94B-4C87-8D49-A55DDB551B39}" sibTransId="{F28DD68B-3BF7-447C-86AF-94E682E3E7BA}"/>
    <dgm:cxn modelId="{43816B32-8A34-463A-B7DC-8FEC8221CEE9}" type="presOf" srcId="{0D0677AE-00E4-4A69-84EA-B594BCFD5A86}" destId="{71B348E1-BFF4-4393-A626-373C416B459E}" srcOrd="0" destOrd="0" presId="urn:microsoft.com/office/officeart/2005/8/layout/vList2"/>
    <dgm:cxn modelId="{D2BB2C28-DCF3-4E54-903C-7EB1C56F2BB9}" type="presOf" srcId="{A1F97003-FFA0-48E1-B25D-C0B42FEEA9DA}" destId="{8EF342E6-A42D-48C1-9049-C714CD72B592}" srcOrd="0" destOrd="0" presId="urn:microsoft.com/office/officeart/2005/8/layout/vList2"/>
    <dgm:cxn modelId="{969E9E0C-4EDA-4D48-AD84-5D4898D373F5}" srcId="{0D0677AE-00E4-4A69-84EA-B594BCFD5A86}" destId="{E25A5023-4A55-4A04-89B2-B32CF7BC0884}" srcOrd="4" destOrd="0" parTransId="{0A63CA61-D3EF-460D-A145-8F9EEB415CFF}" sibTransId="{2219A1DD-893C-433E-9CFA-79669CC9113E}"/>
    <dgm:cxn modelId="{99ED5569-60D9-42F9-8428-1BC909F04263}" type="presParOf" srcId="{71B348E1-BFF4-4393-A626-373C416B459E}" destId="{0EDF4023-8EBD-4B3C-95C3-C4D677F26F56}" srcOrd="0" destOrd="0" presId="urn:microsoft.com/office/officeart/2005/8/layout/vList2"/>
    <dgm:cxn modelId="{9281FA2B-77FE-4A98-B23D-04B4CB8F7CD5}" type="presParOf" srcId="{71B348E1-BFF4-4393-A626-373C416B459E}" destId="{0B60419A-798C-4122-9A18-AF83FC41E430}" srcOrd="1" destOrd="0" presId="urn:microsoft.com/office/officeart/2005/8/layout/vList2"/>
    <dgm:cxn modelId="{168B2207-9C85-4FE7-9BAA-69CED9E2880C}" type="presParOf" srcId="{71B348E1-BFF4-4393-A626-373C416B459E}" destId="{8EF342E6-A42D-48C1-9049-C714CD72B592}" srcOrd="2" destOrd="0" presId="urn:microsoft.com/office/officeart/2005/8/layout/vList2"/>
    <dgm:cxn modelId="{1306ED20-73B1-4657-9504-9CBFA29538D2}" type="presParOf" srcId="{71B348E1-BFF4-4393-A626-373C416B459E}" destId="{EEB77AD2-0DC9-4C0A-984A-78AE89A450E0}" srcOrd="3" destOrd="0" presId="urn:microsoft.com/office/officeart/2005/8/layout/vList2"/>
    <dgm:cxn modelId="{03494221-6ACA-44F2-BFD3-57937AE4CAB1}" type="presParOf" srcId="{71B348E1-BFF4-4393-A626-373C416B459E}" destId="{451798F1-9ABB-44E8-BE98-AC4DC70EC4AE}" srcOrd="4" destOrd="0" presId="urn:microsoft.com/office/officeart/2005/8/layout/vList2"/>
    <dgm:cxn modelId="{26288474-E620-4D1E-8686-1C152045514F}" type="presParOf" srcId="{71B348E1-BFF4-4393-A626-373C416B459E}" destId="{EB94FB85-3EDF-48F2-B483-97F23087DC7B}" srcOrd="5" destOrd="0" presId="urn:microsoft.com/office/officeart/2005/8/layout/vList2"/>
    <dgm:cxn modelId="{DA988952-C73A-4C68-9015-0DA69D27874C}" type="presParOf" srcId="{71B348E1-BFF4-4393-A626-373C416B459E}" destId="{8F1F51B9-C478-405E-9433-8E0C9A9B25EE}" srcOrd="6" destOrd="0" presId="urn:microsoft.com/office/officeart/2005/8/layout/vList2"/>
    <dgm:cxn modelId="{9A4895C2-08AA-4315-9B51-79E43F4C3943}" type="presParOf" srcId="{71B348E1-BFF4-4393-A626-373C416B459E}" destId="{95CC4B08-1A94-4FFE-A7AA-91C661CD1D3C}" srcOrd="7" destOrd="0" presId="urn:microsoft.com/office/officeart/2005/8/layout/vList2"/>
    <dgm:cxn modelId="{B6A62C73-595E-450D-86CB-9CC592AB9AE4}" type="presParOf" srcId="{71B348E1-BFF4-4393-A626-373C416B459E}" destId="{AF31AFC2-62FA-4F12-89AC-AF5E62B5C9F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2201ED-FA85-473A-843D-7954B1CB2C83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8420247-C517-4BFC-AB84-7E576C78F826}">
      <dgm:prSet/>
      <dgm:spPr/>
      <dgm:t>
        <a:bodyPr/>
        <a:lstStyle/>
        <a:p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Le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decisioni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e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i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giudizi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di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capacità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sono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difficili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da fare e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richiedono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un'interpretazione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che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può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essere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molto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difficile in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circostanze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in cui le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condizioni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di un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paziente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peggiora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rapidamente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o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improvvisamente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4589006-0942-4052-BA21-3B45CB3A7D6C}" type="parTrans" cxnId="{BB8AD388-9957-420A-9C9A-50D437871596}">
      <dgm:prSet/>
      <dgm:spPr/>
      <dgm:t>
        <a:bodyPr/>
        <a:lstStyle/>
        <a:p>
          <a:endParaRPr lang="en-US"/>
        </a:p>
      </dgm:t>
    </dgm:pt>
    <dgm:pt modelId="{260AD38B-0183-43E3-97AA-24DE00A9807F}" type="sibTrans" cxnId="{BB8AD388-9957-420A-9C9A-50D437871596}">
      <dgm:prSet/>
      <dgm:spPr/>
      <dgm:t>
        <a:bodyPr/>
        <a:lstStyle/>
        <a:p>
          <a:endParaRPr lang="en-US"/>
        </a:p>
      </dgm:t>
    </dgm:pt>
    <dgm:pt modelId="{7B9FE28F-8E1F-4B36-8C8B-D51D87DD9498}">
      <dgm:prSet/>
      <dgm:spPr/>
      <dgm:t>
        <a:bodyPr/>
        <a:lstStyle/>
        <a:p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Potenziale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resistenza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familiare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9DCED79-802B-4B6F-9968-438D348F2A23}" type="parTrans" cxnId="{844A55B6-EDEF-43C9-AE1F-90FE7EE2036E}">
      <dgm:prSet/>
      <dgm:spPr/>
      <dgm:t>
        <a:bodyPr/>
        <a:lstStyle/>
        <a:p>
          <a:endParaRPr lang="en-US"/>
        </a:p>
      </dgm:t>
    </dgm:pt>
    <dgm:pt modelId="{65B639C0-EB2D-4954-8DC0-5AF4B8CBE1A9}" type="sibTrans" cxnId="{844A55B6-EDEF-43C9-AE1F-90FE7EE2036E}">
      <dgm:prSet/>
      <dgm:spPr/>
      <dgm:t>
        <a:bodyPr/>
        <a:lstStyle/>
        <a:p>
          <a:endParaRPr lang="en-US"/>
        </a:p>
      </dgm:t>
    </dgm:pt>
    <dgm:pt modelId="{1A20B32A-356B-4C0F-B7F1-F94DF7F08DBC}">
      <dgm:prSet/>
      <dgm:spPr/>
      <dgm:t>
        <a:bodyPr/>
        <a:lstStyle/>
        <a:p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Coloro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che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non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hanno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direttive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di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avanzamento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potrebbero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non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avere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i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loro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desideri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seguiti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anche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quando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erano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ben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noti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in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anticipo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
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3850140-9789-4C07-9277-0241C825EF6F}" type="parTrans" cxnId="{0E54A19D-0F2C-4A13-B9E1-6215AE105C11}">
      <dgm:prSet/>
      <dgm:spPr/>
      <dgm:t>
        <a:bodyPr/>
        <a:lstStyle/>
        <a:p>
          <a:endParaRPr lang="en-US"/>
        </a:p>
      </dgm:t>
    </dgm:pt>
    <dgm:pt modelId="{A31FCABC-8ACC-4831-BE1E-52E3EE84CA7E}" type="sibTrans" cxnId="{0E54A19D-0F2C-4A13-B9E1-6215AE105C11}">
      <dgm:prSet/>
      <dgm:spPr/>
      <dgm:t>
        <a:bodyPr/>
        <a:lstStyle/>
        <a:p>
          <a:endParaRPr lang="en-US"/>
        </a:p>
      </dgm:t>
    </dgm:pt>
    <dgm:pt modelId="{4FDBBE9A-4B14-4481-9BAA-D9665CCB58EC}">
      <dgm:prSet/>
      <dgm:spPr/>
      <dgm:t>
        <a:bodyPr/>
        <a:lstStyle/>
        <a:p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Un'aspettativa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irrealistica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di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essere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in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grado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di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controllare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il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processo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 di </a:t>
          </a:r>
          <a:r>
            <a:rPr lang="en-GB" dirty="0" err="1">
              <a:latin typeface="Verdana" panose="020B0604030504040204" pitchFamily="34" charset="0"/>
              <a:ea typeface="Verdana" panose="020B0604030504040204" pitchFamily="34" charset="0"/>
            </a:rPr>
            <a:t>morte</a:t>
          </a:r>
          <a:r>
            <a:rPr lang="en-GB" dirty="0">
              <a:latin typeface="Verdana" panose="020B0604030504040204" pitchFamily="34" charset="0"/>
              <a:ea typeface="Verdana" panose="020B0604030504040204" pitchFamily="34" charset="0"/>
            </a:rPr>
            <a:t>? 
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471B3F9-B713-4CE8-8213-2EB49F3B469A}" type="parTrans" cxnId="{53A1E74D-B14B-4938-BD5E-6F5DE7E78DBA}">
      <dgm:prSet/>
      <dgm:spPr/>
      <dgm:t>
        <a:bodyPr/>
        <a:lstStyle/>
        <a:p>
          <a:endParaRPr lang="en-US"/>
        </a:p>
      </dgm:t>
    </dgm:pt>
    <dgm:pt modelId="{3AD95926-8917-4A5D-8E8E-A40D1B549B7D}" type="sibTrans" cxnId="{53A1E74D-B14B-4938-BD5E-6F5DE7E78DBA}">
      <dgm:prSet/>
      <dgm:spPr/>
      <dgm:t>
        <a:bodyPr/>
        <a:lstStyle/>
        <a:p>
          <a:endParaRPr lang="en-US"/>
        </a:p>
      </dgm:t>
    </dgm:pt>
    <dgm:pt modelId="{96D3AE0C-8A74-40D3-AE90-A11B5D7EEE63}" type="pres">
      <dgm:prSet presAssocID="{832201ED-FA85-473A-843D-7954B1CB2C8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A381701-D02E-4822-B793-592CBB22134E}" type="pres">
      <dgm:prSet presAssocID="{832201ED-FA85-473A-843D-7954B1CB2C83}" presName="diamond" presStyleLbl="bgShp" presStyleIdx="0" presStyleCnt="1"/>
      <dgm:spPr/>
    </dgm:pt>
    <dgm:pt modelId="{88AE97ED-AC2C-4B3A-A690-4B92B1000685}" type="pres">
      <dgm:prSet presAssocID="{832201ED-FA85-473A-843D-7954B1CB2C8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BED065-36AF-4D37-A725-79D5ED1D558B}" type="pres">
      <dgm:prSet presAssocID="{832201ED-FA85-473A-843D-7954B1CB2C8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B39330-754D-4F95-BDEC-D12C72BA1AD1}" type="pres">
      <dgm:prSet presAssocID="{832201ED-FA85-473A-843D-7954B1CB2C8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56F8C1-30FB-4F87-984F-DC6AFB19E93B}" type="pres">
      <dgm:prSet presAssocID="{832201ED-FA85-473A-843D-7954B1CB2C8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537489C-2200-4036-B82B-34AE30023B41}" type="presOf" srcId="{832201ED-FA85-473A-843D-7954B1CB2C83}" destId="{96D3AE0C-8A74-40D3-AE90-A11B5D7EEE63}" srcOrd="0" destOrd="0" presId="urn:microsoft.com/office/officeart/2005/8/layout/matrix3"/>
    <dgm:cxn modelId="{BB8AD388-9957-420A-9C9A-50D437871596}" srcId="{832201ED-FA85-473A-843D-7954B1CB2C83}" destId="{98420247-C517-4BFC-AB84-7E576C78F826}" srcOrd="0" destOrd="0" parTransId="{34589006-0942-4052-BA21-3B45CB3A7D6C}" sibTransId="{260AD38B-0183-43E3-97AA-24DE00A9807F}"/>
    <dgm:cxn modelId="{8889BE20-7003-463B-B4F8-6A612B3627D2}" type="presOf" srcId="{7B9FE28F-8E1F-4B36-8C8B-D51D87DD9498}" destId="{2BBED065-36AF-4D37-A725-79D5ED1D558B}" srcOrd="0" destOrd="0" presId="urn:microsoft.com/office/officeart/2005/8/layout/matrix3"/>
    <dgm:cxn modelId="{A323BF6B-C713-4073-A126-19BB1D9C6050}" type="presOf" srcId="{1A20B32A-356B-4C0F-B7F1-F94DF7F08DBC}" destId="{92B39330-754D-4F95-BDEC-D12C72BA1AD1}" srcOrd="0" destOrd="0" presId="urn:microsoft.com/office/officeart/2005/8/layout/matrix3"/>
    <dgm:cxn modelId="{844A55B6-EDEF-43C9-AE1F-90FE7EE2036E}" srcId="{832201ED-FA85-473A-843D-7954B1CB2C83}" destId="{7B9FE28F-8E1F-4B36-8C8B-D51D87DD9498}" srcOrd="1" destOrd="0" parTransId="{69DCED79-802B-4B6F-9968-438D348F2A23}" sibTransId="{65B639C0-EB2D-4954-8DC0-5AF4B8CBE1A9}"/>
    <dgm:cxn modelId="{E95C7E23-896C-4689-A78E-3D1EAA213925}" type="presOf" srcId="{98420247-C517-4BFC-AB84-7E576C78F826}" destId="{88AE97ED-AC2C-4B3A-A690-4B92B1000685}" srcOrd="0" destOrd="0" presId="urn:microsoft.com/office/officeart/2005/8/layout/matrix3"/>
    <dgm:cxn modelId="{C6C858E1-39A5-4074-BF87-B294816C2408}" type="presOf" srcId="{4FDBBE9A-4B14-4481-9BAA-D9665CCB58EC}" destId="{2856F8C1-30FB-4F87-984F-DC6AFB19E93B}" srcOrd="0" destOrd="0" presId="urn:microsoft.com/office/officeart/2005/8/layout/matrix3"/>
    <dgm:cxn modelId="{0E54A19D-0F2C-4A13-B9E1-6215AE105C11}" srcId="{832201ED-FA85-473A-843D-7954B1CB2C83}" destId="{1A20B32A-356B-4C0F-B7F1-F94DF7F08DBC}" srcOrd="2" destOrd="0" parTransId="{E3850140-9789-4C07-9277-0241C825EF6F}" sibTransId="{A31FCABC-8ACC-4831-BE1E-52E3EE84CA7E}"/>
    <dgm:cxn modelId="{53A1E74D-B14B-4938-BD5E-6F5DE7E78DBA}" srcId="{832201ED-FA85-473A-843D-7954B1CB2C83}" destId="{4FDBBE9A-4B14-4481-9BAA-D9665CCB58EC}" srcOrd="3" destOrd="0" parTransId="{1471B3F9-B713-4CE8-8213-2EB49F3B469A}" sibTransId="{3AD95926-8917-4A5D-8E8E-A40D1B549B7D}"/>
    <dgm:cxn modelId="{4EA76E79-A490-4FAC-80E8-2B330197D774}" type="presParOf" srcId="{96D3AE0C-8A74-40D3-AE90-A11B5D7EEE63}" destId="{8A381701-D02E-4822-B793-592CBB22134E}" srcOrd="0" destOrd="0" presId="urn:microsoft.com/office/officeart/2005/8/layout/matrix3"/>
    <dgm:cxn modelId="{3D5C5EF1-1FE7-4DF4-8C6A-10DF590EAEF2}" type="presParOf" srcId="{96D3AE0C-8A74-40D3-AE90-A11B5D7EEE63}" destId="{88AE97ED-AC2C-4B3A-A690-4B92B1000685}" srcOrd="1" destOrd="0" presId="urn:microsoft.com/office/officeart/2005/8/layout/matrix3"/>
    <dgm:cxn modelId="{D5478F8F-DCF7-45CF-A26E-C1E6C75DAB7E}" type="presParOf" srcId="{96D3AE0C-8A74-40D3-AE90-A11B5D7EEE63}" destId="{2BBED065-36AF-4D37-A725-79D5ED1D558B}" srcOrd="2" destOrd="0" presId="urn:microsoft.com/office/officeart/2005/8/layout/matrix3"/>
    <dgm:cxn modelId="{6978594A-9C3C-42FA-8B75-89C4D0C71F47}" type="presParOf" srcId="{96D3AE0C-8A74-40D3-AE90-A11B5D7EEE63}" destId="{92B39330-754D-4F95-BDEC-D12C72BA1AD1}" srcOrd="3" destOrd="0" presId="urn:microsoft.com/office/officeart/2005/8/layout/matrix3"/>
    <dgm:cxn modelId="{0A7AA7A6-9004-4293-B99B-E200B94ABDE9}" type="presParOf" srcId="{96D3AE0C-8A74-40D3-AE90-A11B5D7EEE63}" destId="{2856F8C1-30FB-4F87-984F-DC6AFB19E93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90AE31-6604-4949-B0A0-F9C8E8655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78BDFC6-A2BD-4E75-A960-784F204DA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756EA8-4791-43A1-94EC-90614CFC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4895F5-8945-4EF1-AC3B-ABABABE4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357D84-3A60-4933-8DCF-E55FBE5B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9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6908D7-04B3-4BB0-9455-1CA6C3C54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3E58E5E-2DE8-4541-A4A6-1ABCDA1E0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CA247F-C7BC-4557-B66C-E5AA82F9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50683E-E70A-4050-8E57-AA6BBC2D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32FCED-093C-44E7-BC0D-9D22B6F44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78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828762C-6972-4A4B-BD5A-E2ED100DA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905FE1-3CD5-46BF-B618-FDF95E80B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3EC3BC-4F19-4916-924E-7443D342A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C682B5-8258-4FB7-BF50-48D1AA4E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08307D-FED1-4524-B444-696072092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28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8B1B3-881D-41E8-AA5A-4C3D417B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CD1683-B81B-4F3D-A953-87081A9A1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7C1207-1C89-4648-A0CC-9E7CDD41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25A58C-7DD9-4A58-8634-A06EBC9E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C438D8-449F-4A64-A81B-979E63DA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10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29B0B9-F9B2-4A8D-B5C2-CFC7A9AF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660FD5B-65CB-4594-8425-9613ED3DC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58EB3D-7DF7-4868-BE7B-609E4C5CF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21ECFE-491C-411E-8600-8977971F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141CFF-32A6-4D9F-944F-D745A5F6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8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AE8AE9-9597-42A0-8857-88A474CE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183F77-F9BB-43C5-B9AD-6BF69075A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162B10-AE50-4277-935D-B0D757F90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C8E27D-8634-4344-BFEE-42A096D7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DEF050-4995-4CA7-8067-14BBD917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F11E71-D7D4-4D68-BB4E-7FE1C006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38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443442-B0FB-4F38-BE5C-343C5AB53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E7CA67-9FF8-4CE4-BADF-48B68E847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23AB7D-AFC6-4910-AFDE-4B92C6AEE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651BE6E-D66D-4CC6-94C5-A20BEDBD1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A458257-45EB-4326-AB1E-4537CA850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B175C9-43A1-4143-87B0-3CB8E73B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097936-4A16-4B66-92BE-7D4E97D3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D03DD5F-5B51-4676-81A5-CFDED50E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5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1597C9-7333-4060-933D-A80DF6D3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16FD0A0-F97A-41E2-A5EE-BBC7BEC83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F696AEA-7365-4ACB-9C8D-477DBD67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7E16C7-674C-4DEE-BF6E-DD50C7B8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90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CD1AE32-D965-4D8C-B221-40254AA2A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FA25718-1BF5-4F6F-87ED-07D3BAC4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2DC907-36F1-405F-995C-DABEBD98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11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522280-A03D-4F17-9D5F-68F90E5F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598343-96A2-4C1C-A237-68FF1EEB8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2A359-F5F0-4C7B-B62D-F1EF34282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DBCF52-09D3-4CD6-BEA6-926365A7B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E8E6FD5-9DAF-4377-B7A2-FBD1192B8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166E2B-9B52-4CDF-A4DE-55766B1E3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02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F6B3B8-EAFD-4F87-8916-C0B7CC770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EA8C2F0-FDB8-4E48-AFFF-936C738FA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F048D4-BBF4-4802-8C5A-FF961BB0A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0DB9519-B872-4801-9929-33394B24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C36870-70F7-4946-B829-7CF1DEF93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EB2B09-CB8B-47A6-A79D-A968D91E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69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creativecommons.org/licenses/by-nc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D85F676-DE68-4BA8-9A22-E0552D61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0C9B341-E88A-44D2-B09F-09F6D15DA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6C2F59-83BB-4BC2-B879-C85D27557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E74A0-91ED-43CD-AA09-3F2F4CFEE801}" type="datetimeFigureOut">
              <a:rPr lang="en-GB" smtClean="0"/>
              <a:t>18/06/2021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69487D-4366-4CFC-B567-060636BD7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019AEE-C30E-46D6-9A95-62707262F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41CBF-1AD1-4492-956C-3C890643470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0458" cy="9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5">
            <a:extLst>
              <a:ext uri="{FF2B5EF4-FFF2-40B4-BE49-F238E27FC236}">
                <a16:creationId xmlns="" xmlns:a16="http://schemas.microsoft.com/office/drawing/2014/main" id="{8B6A8ECA-B75A-451B-A2C5-40BEE89E90B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170024" y="0"/>
            <a:ext cx="1021976" cy="952454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8"/>
          <a:stretch/>
        </p:blipFill>
        <p:spPr bwMode="auto">
          <a:xfrm>
            <a:off x="101598" y="6298135"/>
            <a:ext cx="3402106" cy="443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xmlns="" id="{3DAAC168-ED9D-461E-9448-6949F35F33E3}"/>
              </a:ext>
            </a:extLst>
          </p:cNvPr>
          <p:cNvSpPr txBox="1">
            <a:spLocks/>
          </p:cNvSpPr>
          <p:nvPr userDrawn="1"/>
        </p:nvSpPr>
        <p:spPr>
          <a:xfrm>
            <a:off x="8323729" y="6409468"/>
            <a:ext cx="2451699" cy="32136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t-IT"/>
            </a:defPPr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900" dirty="0" smtClean="0"/>
          </a:p>
          <a:p>
            <a:r>
              <a:rPr lang="en-GB" sz="900" dirty="0" smtClean="0"/>
              <a:t>This work is licensed under a </a:t>
            </a:r>
            <a:r>
              <a:rPr lang="en-GB" sz="900" u="sng" dirty="0" smtClean="0">
                <a:hlinkClick r:id="rId16"/>
              </a:rPr>
              <a:t>Creative Commons Attribution - Non-commercial 4.0 International</a:t>
            </a:r>
            <a:r>
              <a:rPr lang="en-GB" sz="900" dirty="0" smtClean="0"/>
              <a:t>   </a:t>
            </a:r>
          </a:p>
          <a:p>
            <a:endParaRPr lang="en-GB" sz="900" dirty="0"/>
          </a:p>
        </p:txBody>
      </p:sp>
      <p:pic>
        <p:nvPicPr>
          <p:cNvPr id="11" name="Picture 10" descr="Licenza Creative Commons"/>
          <p:cNvPicPr/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428" y="6361950"/>
            <a:ext cx="1057244" cy="368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0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llcomecollection.org/works/cq28kwdd" TargetMode="Externa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wellcomecollection.org/works/h5ccrkr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comecollection.org/works/zhbng4q2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comecollection.org/works/tdk5pg6d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hyperlink" Target="https://wellcomecollection.org/works/v56a86v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comecollection.org/works/u2au4wz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comecollection.org/works/hfrudd4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llcomecollection.org/works/tuuh8c8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4648200"/>
            <a:ext cx="10363200" cy="1855680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8081" y="5075656"/>
            <a:ext cx="8534400" cy="685800"/>
          </a:xfrm>
        </p:spPr>
        <p:txBody>
          <a:bodyPr>
            <a:normAutofit fontScale="25000" lnSpcReduction="20000"/>
          </a:bodyPr>
          <a:lstStyle/>
          <a:p>
            <a:r>
              <a:rPr lang="en-GB" sz="6400" b="1" dirty="0"/>
              <a:t>University of Bristol, United Kingdom</a:t>
            </a:r>
            <a:endParaRPr lang="ro-RO" sz="6400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ro-RO" dirty="0"/>
              <a:t> </a:t>
            </a:r>
            <a:endParaRPr lang="it-IT" dirty="0"/>
          </a:p>
          <a:p>
            <a:endParaRPr lang="ro-RO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0653" y="3982066"/>
            <a:ext cx="73892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47998" y="102375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Unità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– </a:t>
            </a:r>
            <a:r>
              <a:rPr 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Dall'asilo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all'assistenza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nella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Comunità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Dal </a:t>
            </a:r>
            <a:r>
              <a:rPr 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paternalismo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decisionale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autonomo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
</a:t>
            </a:r>
            <a:endParaRPr lang="en-GB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A male figure and three phrenological heads. Wood engraving.">
            <a:extLst>
              <a:ext uri="{FF2B5EF4-FFF2-40B4-BE49-F238E27FC236}">
                <a16:creationId xmlns="" xmlns:a16="http://schemas.microsoft.com/office/drawing/2014/main" id="{4C72F0C9-05C2-423D-AFDB-A223ED55F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0917" y="2065539"/>
            <a:ext cx="2570163" cy="26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933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72">
            <a:extLst>
              <a:ext uri="{FF2B5EF4-FFF2-40B4-BE49-F238E27FC236}">
                <a16:creationId xmlns="" xmlns:a16="http://schemas.microsoft.com/office/drawing/2014/main" id="{E02F3C71-C981-4614-98EA-D6C494F809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0E1B5-258C-4F9A-80EA-53545D12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Ottimismo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terapeutico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E50C26-2A8B-4D52-9521-6EE82AEC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en-GB" sz="1800" dirty="0">
                <a:ea typeface="Verdana" panose="020B0604030504040204" pitchFamily="34" charset="0"/>
              </a:rPr>
              <a:t>Il passaggio dal </a:t>
            </a:r>
            <a:r>
              <a:rPr lang="en-GB" sz="1800" dirty="0" err="1">
                <a:ea typeface="Verdana" panose="020B0604030504040204" pitchFamily="34" charset="0"/>
              </a:rPr>
              <a:t>contenimento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degli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individui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sorveglianza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è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stato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rispecchiato</a:t>
            </a:r>
            <a:r>
              <a:rPr lang="en-GB" sz="1800" dirty="0">
                <a:ea typeface="Verdana" panose="020B0604030504040204" pitchFamily="34" charset="0"/>
              </a:rPr>
              <a:t> da uno </a:t>
            </a:r>
            <a:r>
              <a:rPr lang="en-GB" sz="1800" dirty="0" err="1">
                <a:ea typeface="Verdana" panose="020B0604030504040204" pitchFamily="34" charset="0"/>
              </a:rPr>
              <a:t>spostamento</a:t>
            </a:r>
            <a:r>
              <a:rPr lang="en-GB" sz="1800" dirty="0">
                <a:ea typeface="Verdana" panose="020B0604030504040204" pitchFamily="34" charset="0"/>
              </a:rPr>
              <a:t> verso il </a:t>
            </a:r>
            <a:r>
              <a:rPr lang="en-GB" sz="1800" dirty="0" err="1">
                <a:ea typeface="Verdana" panose="020B0604030504040204" pitchFamily="34" charset="0"/>
              </a:rPr>
              <a:t>tentativo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trattare</a:t>
            </a:r>
            <a:r>
              <a:rPr lang="en-GB" sz="1800" dirty="0">
                <a:ea typeface="Verdana" panose="020B0604030504040204" pitchFamily="34" charset="0"/>
              </a:rPr>
              <a:t> e curare </a:t>
            </a:r>
            <a:r>
              <a:rPr lang="en-GB" sz="1800" dirty="0" err="1">
                <a:ea typeface="Verdana" panose="020B0604030504040204" pitchFamily="34" charset="0"/>
              </a:rPr>
              <a:t>correttamente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pazienti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n-GB" sz="1800" dirty="0" err="1">
                <a:ea typeface="Verdana" panose="020B0604030504040204" pitchFamily="34" charset="0"/>
              </a:rPr>
              <a:t>Incoraggiata</a:t>
            </a:r>
            <a:r>
              <a:rPr lang="en-GB" sz="1800" dirty="0">
                <a:ea typeface="Verdana" panose="020B0604030504040204" pitchFamily="34" charset="0"/>
              </a:rPr>
              <a:t> la </a:t>
            </a:r>
            <a:r>
              <a:rPr lang="en-GB" sz="1800" dirty="0" err="1">
                <a:ea typeface="Verdana" panose="020B0604030504040204" pitchFamily="34" charset="0"/>
              </a:rPr>
              <a:t>sperimentazione</a:t>
            </a:r>
            <a:r>
              <a:rPr lang="en-GB" sz="1800" dirty="0">
                <a:ea typeface="Verdana" panose="020B0604030504040204" pitchFamily="34" charset="0"/>
              </a:rPr>
              <a:t> in </a:t>
            </a:r>
            <a:r>
              <a:rPr lang="en-GB" sz="1800" dirty="0" err="1">
                <a:ea typeface="Verdana" panose="020B0604030504040204" pitchFamily="34" charset="0"/>
              </a:rPr>
              <a:t>diversi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modi</a:t>
            </a:r>
            <a:r>
              <a:rPr lang="en-GB" sz="1800" dirty="0">
                <a:ea typeface="Verdana" panose="020B0604030504040204" pitchFamily="34" charset="0"/>
              </a:rPr>
              <a:t> di curare </a:t>
            </a:r>
            <a:r>
              <a:rPr lang="en-GB" sz="1800" dirty="0" err="1">
                <a:ea typeface="Verdana" panose="020B0604030504040204" pitchFamily="34" charset="0"/>
              </a:rPr>
              <a:t>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malati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mentali</a:t>
            </a:r>
            <a:r>
              <a:rPr lang="en-GB" sz="1800" dirty="0">
                <a:ea typeface="Verdana" panose="020B0604030504040204" pitchFamily="34" charset="0"/>
              </a:rPr>
              <a:t>
Il </a:t>
            </a:r>
            <a:r>
              <a:rPr lang="en-GB" sz="1800" dirty="0" err="1">
                <a:ea typeface="Verdana" panose="020B0604030504040204" pitchFamily="34" charset="0"/>
              </a:rPr>
              <a:t>mesmerismo</a:t>
            </a:r>
            <a:r>
              <a:rPr lang="en-GB" sz="1800" dirty="0">
                <a:ea typeface="Verdana" panose="020B0604030504040204" pitchFamily="34" charset="0"/>
              </a:rPr>
              <a:t> e la </a:t>
            </a:r>
            <a:r>
              <a:rPr lang="en-GB" sz="1800" dirty="0" err="1">
                <a:ea typeface="Verdana" panose="020B0604030504040204" pitchFamily="34" charset="0"/>
              </a:rPr>
              <a:t>frenologia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erano</a:t>
            </a:r>
            <a:r>
              <a:rPr lang="en-GB" sz="1800" dirty="0">
                <a:ea typeface="Verdana" panose="020B0604030504040204" pitchFamily="34" charset="0"/>
              </a:rPr>
              <a:t> due </a:t>
            </a:r>
            <a:r>
              <a:rPr lang="en-GB" sz="1800" dirty="0" err="1">
                <a:ea typeface="Verdana" panose="020B0604030504040204" pitchFamily="34" charset="0"/>
              </a:rPr>
              <a:t>modi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popolari</a:t>
            </a:r>
            <a:r>
              <a:rPr lang="en-GB" sz="1800" dirty="0">
                <a:ea typeface="Verdana" panose="020B0604030504040204" pitchFamily="34" charset="0"/>
              </a:rPr>
              <a:t>, ma </a:t>
            </a:r>
            <a:r>
              <a:rPr lang="en-GB" sz="1800" dirty="0" err="1">
                <a:ea typeface="Verdana" panose="020B0604030504040204" pitchFamily="34" charset="0"/>
              </a:rPr>
              <a:t>alla</a:t>
            </a:r>
            <a:r>
              <a:rPr lang="en-GB" sz="1800" dirty="0">
                <a:ea typeface="Verdana" panose="020B0604030504040204" pitchFamily="34" charset="0"/>
              </a:rPr>
              <a:t> fine </a:t>
            </a:r>
            <a:r>
              <a:rPr lang="en-GB" sz="1800" dirty="0" err="1">
                <a:ea typeface="Verdana" panose="020B0604030504040204" pitchFamily="34" charset="0"/>
              </a:rPr>
              <a:t>screditati</a:t>
            </a:r>
            <a:r>
              <a:rPr lang="en-GB" sz="1800" dirty="0">
                <a:ea typeface="Verdana" panose="020B0604030504040204" pitchFamily="34" charset="0"/>
              </a:rPr>
              <a:t>, di </a:t>
            </a:r>
            <a:r>
              <a:rPr lang="en-GB" sz="1800" dirty="0" err="1">
                <a:ea typeface="Verdana" panose="020B0604030504040204" pitchFamily="34" charset="0"/>
              </a:rPr>
              <a:t>comprendere</a:t>
            </a:r>
            <a:r>
              <a:rPr lang="en-GB" sz="1800" dirty="0">
                <a:ea typeface="Verdana" panose="020B0604030504040204" pitchFamily="34" charset="0"/>
              </a:rPr>
              <a:t> le </a:t>
            </a:r>
            <a:r>
              <a:rPr lang="en-GB" sz="1800" dirty="0" err="1">
                <a:ea typeface="Verdana" panose="020B0604030504040204" pitchFamily="34" charset="0"/>
              </a:rPr>
              <a:t>malattie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mentali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</a:p>
        </p:txBody>
      </p:sp>
      <p:pic>
        <p:nvPicPr>
          <p:cNvPr id="6148" name="Picture 4" descr="A practitioner of mesmerism using animal magnetism&#10;on a woman who responds with convulsions. Wood&#10;engraving.&#10; Mesmer, Franz Anton 1734-1815.">
            <a:extLst>
              <a:ext uri="{FF2B5EF4-FFF2-40B4-BE49-F238E27FC236}">
                <a16:creationId xmlns="" xmlns:a16="http://schemas.microsoft.com/office/drawing/2014/main" id="{71231DCA-7CFE-4338-8674-45949882A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5371" y="306909"/>
            <a:ext cx="293076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 male figure and three phrenological heads. Wood engraving.">
            <a:extLst>
              <a:ext uri="{FF2B5EF4-FFF2-40B4-BE49-F238E27FC236}">
                <a16:creationId xmlns="" xmlns:a16="http://schemas.microsoft.com/office/drawing/2014/main" id="{4C72F0C9-05C2-423D-AFDB-A223ED55F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1330" y="2828925"/>
            <a:ext cx="3278851" cy="338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F98A57-A3F7-433A-8E67-E669B969BF66}"/>
              </a:ext>
            </a:extLst>
          </p:cNvPr>
          <p:cNvSpPr txBox="1"/>
          <p:nvPr/>
        </p:nvSpPr>
        <p:spPr>
          <a:xfrm rot="5400000">
            <a:off x="10655645" y="1157522"/>
            <a:ext cx="228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 A practitioner of Mesmerism using Animal Magnetism. Credit: </a:t>
            </a:r>
            <a:r>
              <a:rPr lang="en-GB" sz="800" u="sng" dirty="0" err="1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Wellcome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 Collection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Attribution 4.0 International (CC BY 4.0)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CF0989-69FD-4314-B8C9-94EF541C7638}"/>
              </a:ext>
            </a:extLst>
          </p:cNvPr>
          <p:cNvSpPr txBox="1"/>
          <p:nvPr/>
        </p:nvSpPr>
        <p:spPr>
          <a:xfrm>
            <a:off x="11523702" y="2828925"/>
            <a:ext cx="553998" cy="33889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A male figure and three phrenological heads. Wood engraving. Credit: </a:t>
            </a:r>
            <a:r>
              <a:rPr lang="en-GB" sz="800" u="sng" dirty="0" err="1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Wellcome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 Collection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Attribution 4.0 International (CC BY 4.0)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4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27FA7F-9623-4512-876F-06891F03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338703"/>
            <a:ext cx="5127029" cy="1676603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Crescita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dei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Manicomi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DCD07F-8251-41BC-A2F3-6766928B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015306"/>
            <a:ext cx="5127029" cy="4261669"/>
          </a:xfrm>
        </p:spPr>
        <p:txBody>
          <a:bodyPr>
            <a:normAutofit lnSpcReduction="10000"/>
          </a:bodyPr>
          <a:lstStyle/>
          <a:p>
            <a:r>
              <a:rPr lang="en-GB" sz="1800" dirty="0">
                <a:ea typeface="Verdana" panose="020B0604030504040204" pitchFamily="34" charset="0"/>
              </a:rPr>
              <a:t>I </a:t>
            </a:r>
            <a:r>
              <a:rPr lang="en-GB" sz="1800" dirty="0" err="1">
                <a:ea typeface="Verdana" panose="020B0604030504040204" pitchFamily="34" charset="0"/>
              </a:rPr>
              <a:t>manicomi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sono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stati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costruiti</a:t>
            </a:r>
            <a:r>
              <a:rPr lang="en-GB" sz="1800" dirty="0">
                <a:ea typeface="Verdana" panose="020B0604030504040204" pitchFamily="34" charset="0"/>
              </a:rPr>
              <a:t> in </a:t>
            </a:r>
            <a:r>
              <a:rPr lang="en-GB" sz="1800" dirty="0" err="1">
                <a:ea typeface="Verdana" panose="020B0604030504040204" pitchFamily="34" charset="0"/>
              </a:rPr>
              <a:t>tutta</a:t>
            </a:r>
            <a:r>
              <a:rPr lang="en-GB" sz="1800" dirty="0">
                <a:ea typeface="Verdana" panose="020B0604030504040204" pitchFamily="34" charset="0"/>
              </a:rPr>
              <a:t> la Gran </a:t>
            </a:r>
            <a:r>
              <a:rPr lang="en-GB" sz="1800" dirty="0" err="1">
                <a:ea typeface="Verdana" panose="020B0604030504040204" pitchFamily="34" charset="0"/>
              </a:rPr>
              <a:t>Bretagna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nel</a:t>
            </a:r>
            <a:r>
              <a:rPr lang="en-GB" sz="1800" dirty="0">
                <a:ea typeface="Verdana" panose="020B0604030504040204" pitchFamily="34" charset="0"/>
              </a:rPr>
              <a:t> XIX </a:t>
            </a:r>
            <a:r>
              <a:rPr lang="en-GB" sz="1800" dirty="0" err="1">
                <a:ea typeface="Verdana" panose="020B0604030504040204" pitchFamily="34" charset="0"/>
              </a:rPr>
              <a:t>secolo</a:t>
            </a:r>
            <a:r>
              <a:rPr lang="en-GB" sz="1800" dirty="0">
                <a:ea typeface="Verdana" panose="020B0604030504040204" pitchFamily="34" charset="0"/>
              </a:rPr>
              <a:t>, </a:t>
            </a:r>
            <a:r>
              <a:rPr lang="en-GB" sz="1800" dirty="0" err="1">
                <a:ea typeface="Verdana" panose="020B0604030504040204" pitchFamily="34" charset="0"/>
              </a:rPr>
              <a:t>creando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un'enorme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capacità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ospitare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malati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mentali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lontano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dalla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società</a:t>
            </a:r>
            <a:r>
              <a:rPr lang="en-GB" sz="1800" dirty="0">
                <a:ea typeface="Verdana" panose="020B0604030504040204" pitchFamily="34" charset="0"/>
              </a:rPr>
              <a:t>
La </a:t>
            </a:r>
            <a:r>
              <a:rPr lang="en-GB" sz="1800" dirty="0" err="1">
                <a:ea typeface="Verdana" panose="020B0604030504040204" pitchFamily="34" charset="0"/>
              </a:rPr>
              <a:t>popolazione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totale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richiedenti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asilo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è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aumentata</a:t>
            </a:r>
            <a:r>
              <a:rPr lang="en-GB" sz="1800" dirty="0">
                <a:ea typeface="Verdana" panose="020B0604030504040204" pitchFamily="34" charset="0"/>
              </a:rPr>
              <a:t> da 5.000 </a:t>
            </a:r>
            <a:r>
              <a:rPr lang="en-GB" sz="1800" dirty="0" err="1">
                <a:ea typeface="Verdana" panose="020B0604030504040204" pitchFamily="34" charset="0"/>
              </a:rPr>
              <a:t>pazienti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nel</a:t>
            </a:r>
            <a:r>
              <a:rPr lang="en-GB" sz="1800" dirty="0">
                <a:ea typeface="Verdana" panose="020B0604030504040204" pitchFamily="34" charset="0"/>
              </a:rPr>
              <a:t> 1826 a </a:t>
            </a:r>
            <a:r>
              <a:rPr lang="en-GB" sz="1800" dirty="0" err="1">
                <a:ea typeface="Verdana" panose="020B0604030504040204" pitchFamily="34" charset="0"/>
              </a:rPr>
              <a:t>oltre</a:t>
            </a:r>
            <a:r>
              <a:rPr lang="en-GB" sz="1800" dirty="0">
                <a:ea typeface="Verdana" panose="020B0604030504040204" pitchFamily="34" charset="0"/>
              </a:rPr>
              <a:t> 74.000 solo </a:t>
            </a:r>
            <a:r>
              <a:rPr lang="en-GB" sz="1800" dirty="0" err="1">
                <a:ea typeface="Verdana" panose="020B0604030504040204" pitchFamily="34" charset="0"/>
              </a:rPr>
              <a:t>nei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manicomi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pubblici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entro</a:t>
            </a:r>
            <a:r>
              <a:rPr lang="en-GB" sz="1800" dirty="0">
                <a:ea typeface="Verdana" panose="020B0604030504040204" pitchFamily="34" charset="0"/>
              </a:rPr>
              <a:t> la fine del </a:t>
            </a:r>
            <a:r>
              <a:rPr lang="en-GB" sz="1800" dirty="0" err="1">
                <a:ea typeface="Verdana" panose="020B0604030504040204" pitchFamily="34" charset="0"/>
              </a:rPr>
              <a:t>secolo</a:t>
            </a:r>
            <a:r>
              <a:rPr lang="en-GB" sz="1800" dirty="0">
                <a:ea typeface="Verdana" panose="020B0604030504040204" pitchFamily="34" charset="0"/>
              </a:rPr>
              <a:t>
Michel Foucault: Questa </a:t>
            </a:r>
            <a:r>
              <a:rPr lang="en-GB" sz="1800" dirty="0" err="1">
                <a:ea typeface="Verdana" panose="020B0604030504040204" pitchFamily="34" charset="0"/>
              </a:rPr>
              <a:t>è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stata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l'estensione</a:t>
            </a:r>
            <a:r>
              <a:rPr lang="en-GB" sz="1800" dirty="0">
                <a:ea typeface="Verdana" panose="020B0604030504040204" pitchFamily="34" charset="0"/>
              </a:rPr>
              <a:t> del </a:t>
            </a:r>
            <a:r>
              <a:rPr lang="en-GB" sz="1800" dirty="0" err="1">
                <a:ea typeface="Verdana" panose="020B0604030504040204" pitchFamily="34" charset="0"/>
              </a:rPr>
              <a:t>controllo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statale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sulle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persone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ritenute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devianti</a:t>
            </a:r>
            <a:r>
              <a:rPr lang="en-GB" sz="1800" dirty="0">
                <a:ea typeface="Verdana" panose="020B0604030504040204" pitchFamily="34" charset="0"/>
              </a:rPr>
              <a:t>
Non </a:t>
            </a:r>
            <a:r>
              <a:rPr lang="en-GB" sz="1800" dirty="0" err="1">
                <a:ea typeface="Verdana" panose="020B0604030504040204" pitchFamily="34" charset="0"/>
              </a:rPr>
              <a:t>comune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che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pazienti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escano</a:t>
            </a:r>
            <a:r>
              <a:rPr lang="en-GB" sz="1800" dirty="0">
                <a:ea typeface="Verdana" panose="020B0604030504040204" pitchFamily="34" charset="0"/>
              </a:rPr>
              <a:t> una volta </a:t>
            </a:r>
            <a:r>
              <a:rPr lang="en-GB" sz="1800" dirty="0" err="1">
                <a:ea typeface="Verdana" panose="020B0604030504040204" pitchFamily="34" charset="0"/>
              </a:rPr>
              <a:t>all’interno</a:t>
            </a:r>
            <a:r>
              <a:rPr lang="en-GB" sz="1800" dirty="0">
                <a:ea typeface="Verdana" panose="020B0604030504040204" pitchFamily="34" charset="0"/>
              </a:rPr>
              <a:t>
I </a:t>
            </a:r>
            <a:r>
              <a:rPr lang="en-GB" sz="1800" dirty="0" err="1">
                <a:ea typeface="Verdana" panose="020B0604030504040204" pitchFamily="34" charset="0"/>
              </a:rPr>
              <a:t>manicomi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seguivano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spesso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principi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modalità</a:t>
            </a:r>
            <a:r>
              <a:rPr lang="en-GB" sz="1800" dirty="0">
                <a:ea typeface="Verdana" panose="020B0604030504040204" pitchFamily="34" charset="0"/>
              </a:rPr>
              <a:t> "panopticon": </a:t>
            </a:r>
            <a:r>
              <a:rPr lang="en-GB" sz="1800" dirty="0" err="1">
                <a:ea typeface="Verdana" panose="020B0604030504040204" pitchFamily="34" charset="0"/>
              </a:rPr>
              <a:t>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pazienti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potevano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essere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osservati</a:t>
            </a:r>
            <a:r>
              <a:rPr lang="en-GB" sz="1800" dirty="0">
                <a:ea typeface="Verdana" panose="020B0604030504040204" pitchFamily="34" charset="0"/>
              </a:rPr>
              <a:t> in </a:t>
            </a:r>
            <a:r>
              <a:rPr lang="en-GB" sz="1800" dirty="0" err="1">
                <a:ea typeface="Verdana" panose="020B0604030504040204" pitchFamily="34" charset="0"/>
              </a:rPr>
              <a:t>ogni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momento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D996CE18-15BD-4A3D-BF2A-A5A995EDD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r="1815"/>
          <a:stretch/>
        </p:blipFill>
        <p:spPr bwMode="auto">
          <a:xfrm>
            <a:off x="6090612" y="10"/>
            <a:ext cx="6101387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50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E41C5D-A1FB-4740-9E14-B3EBCE39C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1088"/>
            <a:ext cx="9144000" cy="2387600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Isteria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un mezzo di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controllo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?
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3AA45C2-6BFA-46C4-B824-B9127D1053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729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87D84E-AB8A-4C32-B4E0-62CDB8251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05" y="569842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Isteria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AAA9B9-546F-45FD-8D06-53C1CE7AC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534151" cy="4351338"/>
          </a:xfrm>
        </p:spPr>
        <p:txBody>
          <a:bodyPr>
            <a:normAutofit/>
          </a:bodyPr>
          <a:lstStyle/>
          <a:p>
            <a:r>
              <a:rPr lang="en-GB" sz="1800" dirty="0" err="1">
                <a:ea typeface="Verdana" panose="020B0604030504040204" pitchFamily="34" charset="0"/>
              </a:rPr>
              <a:t>Descritta</a:t>
            </a:r>
            <a:r>
              <a:rPr lang="en-GB" sz="1800" dirty="0">
                <a:ea typeface="Verdana" panose="020B0604030504040204" pitchFamily="34" charset="0"/>
              </a:rPr>
              <a:t> per la prima volta </a:t>
            </a:r>
            <a:r>
              <a:rPr lang="en-GB" sz="1800" dirty="0" err="1">
                <a:ea typeface="Verdana" panose="020B0604030504040204" pitchFamily="34" charset="0"/>
              </a:rPr>
              <a:t>nell'antica</a:t>
            </a:r>
            <a:r>
              <a:rPr lang="en-GB" sz="1800" dirty="0">
                <a:ea typeface="Verdana" panose="020B0604030504040204" pitchFamily="34" charset="0"/>
              </a:rPr>
              <a:t> Grecia, ha </a:t>
            </a:r>
            <a:r>
              <a:rPr lang="en-GB" sz="1800" dirty="0" err="1">
                <a:ea typeface="Verdana" panose="020B0604030504040204" pitchFamily="34" charset="0"/>
              </a:rPr>
              <a:t>guadagnato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particolare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importanza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nella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diagnosi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psichiatrica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nel</a:t>
            </a:r>
            <a:r>
              <a:rPr lang="en-GB" sz="1800" dirty="0">
                <a:ea typeface="Verdana" panose="020B0604030504040204" pitchFamily="34" charset="0"/>
              </a:rPr>
              <a:t> XIX </a:t>
            </a:r>
            <a:r>
              <a:rPr lang="en-GB" sz="1800" dirty="0" err="1">
                <a:ea typeface="Verdana" panose="020B0604030504040204" pitchFamily="34" charset="0"/>
              </a:rPr>
              <a:t>secolo</a:t>
            </a:r>
            <a:r>
              <a:rPr lang="en-GB" sz="1800" dirty="0">
                <a:ea typeface="Verdana" panose="020B0604030504040204" pitchFamily="34" charset="0"/>
              </a:rPr>
              <a:t>
Intesa come una </a:t>
            </a:r>
            <a:r>
              <a:rPr lang="en-GB" sz="1800" dirty="0" err="1">
                <a:ea typeface="Verdana" panose="020B0604030504040204" pitchFamily="34" charset="0"/>
              </a:rPr>
              <a:t>malattia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che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colpiva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principalmente</a:t>
            </a:r>
            <a:r>
              <a:rPr lang="en-GB" sz="1800" dirty="0">
                <a:ea typeface="Verdana" panose="020B0604030504040204" pitchFamily="34" charset="0"/>
              </a:rPr>
              <a:t> le </a:t>
            </a:r>
            <a:r>
              <a:rPr lang="en-GB" sz="1800" dirty="0" err="1">
                <a:ea typeface="Verdana" panose="020B0604030504040204" pitchFamily="34" charset="0"/>
              </a:rPr>
              <a:t>donne</a:t>
            </a:r>
            <a:r>
              <a:rPr lang="en-GB" sz="1800" dirty="0">
                <a:ea typeface="Verdana" panose="020B0604030504040204" pitchFamily="34" charset="0"/>
              </a:rPr>
              <a:t>. Il </a:t>
            </a:r>
            <a:r>
              <a:rPr lang="en-GB" sz="1800" dirty="0" err="1">
                <a:ea typeface="Verdana" panose="020B0604030504040204" pitchFamily="34" charset="0"/>
              </a:rPr>
              <a:t>termine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isteria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deriva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dalla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parola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greca</a:t>
            </a:r>
            <a:r>
              <a:rPr lang="en-GB" sz="1800" dirty="0">
                <a:ea typeface="Verdana" panose="020B0604030504040204" pitchFamily="34" charset="0"/>
              </a:rPr>
              <a:t> per </a:t>
            </a:r>
            <a:r>
              <a:rPr lang="en-GB" sz="1800" dirty="0" err="1">
                <a:ea typeface="Verdana" panose="020B0604030504040204" pitchFamily="34" charset="0"/>
              </a:rPr>
              <a:t>grembo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materno</a:t>
            </a:r>
            <a:r>
              <a:rPr lang="en-GB" sz="1800" dirty="0">
                <a:ea typeface="Verdana" panose="020B0604030504040204" pitchFamily="34" charset="0"/>
              </a:rPr>
              <a:t>, ‘</a:t>
            </a:r>
            <a:r>
              <a:rPr lang="en-GB" sz="1800" dirty="0" err="1">
                <a:ea typeface="Verdana" panose="020B0604030504040204" pitchFamily="34" charset="0"/>
              </a:rPr>
              <a:t>hystera</a:t>
            </a:r>
            <a:r>
              <a:rPr lang="en-GB" sz="1800" dirty="0">
                <a:ea typeface="Verdana" panose="020B0604030504040204" pitchFamily="34" charset="0"/>
              </a:rPr>
              <a:t>'
La </a:t>
            </a:r>
            <a:r>
              <a:rPr lang="en-GB" sz="1800" dirty="0" err="1">
                <a:ea typeface="Verdana" panose="020B0604030504040204" pitchFamily="34" charset="0"/>
              </a:rPr>
              <a:t>comprensione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della</a:t>
            </a:r>
            <a:r>
              <a:rPr lang="en-GB" sz="1800" dirty="0">
                <a:ea typeface="Verdana" panose="020B0604030504040204" pitchFamily="34" charset="0"/>
              </a:rPr>
              <a:t> causa </a:t>
            </a:r>
            <a:r>
              <a:rPr lang="en-GB" sz="1800" dirty="0" err="1">
                <a:ea typeface="Verdana" panose="020B0604030504040204" pitchFamily="34" charset="0"/>
              </a:rPr>
              <a:t>della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malattia</a:t>
            </a:r>
            <a:r>
              <a:rPr lang="en-GB" sz="1800" dirty="0">
                <a:ea typeface="Verdana" panose="020B0604030504040204" pitchFamily="34" charset="0"/>
              </a:rPr>
              <a:t> è </a:t>
            </a:r>
            <a:r>
              <a:rPr lang="en-GB" sz="1800" dirty="0" err="1">
                <a:ea typeface="Verdana" panose="020B0604030504040204" pitchFamily="34" charset="0"/>
              </a:rPr>
              <a:t>gradualmente</a:t>
            </a:r>
            <a:r>
              <a:rPr lang="en-GB" sz="1800" dirty="0">
                <a:ea typeface="Verdana" panose="020B0604030504040204" pitchFamily="34" charset="0"/>
              </a:rPr>
              <a:t> cambiata:</a:t>
            </a:r>
          </a:p>
          <a:p>
            <a:pPr marL="0" indent="0">
              <a:buNone/>
            </a:pPr>
            <a:r>
              <a:rPr lang="en-GB" sz="1800" dirty="0">
                <a:ea typeface="Verdana" panose="020B0604030504040204" pitchFamily="34" charset="0"/>
              </a:rPr>
              <a:t/>
            </a:r>
            <a:br>
              <a:rPr lang="en-GB" sz="1800" dirty="0">
                <a:ea typeface="Verdana" panose="020B0604030504040204" pitchFamily="34" charset="0"/>
              </a:rPr>
            </a:br>
            <a:r>
              <a:rPr lang="en-GB" sz="1800" dirty="0">
                <a:ea typeface="Verdana" panose="020B0604030504040204" pitchFamily="34" charset="0"/>
              </a:rPr>
              <a:t>	1) </a:t>
            </a:r>
            <a:r>
              <a:rPr lang="en-GB" sz="1800" dirty="0" err="1">
                <a:ea typeface="Verdana" panose="020B0604030504040204" pitchFamily="34" charset="0"/>
              </a:rPr>
              <a:t>ginecologico</a:t>
            </a:r>
            <a:endParaRPr lang="en-GB" sz="1800" dirty="0"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1800" dirty="0">
                <a:ea typeface="Verdana" panose="020B0604030504040204" pitchFamily="34" charset="0"/>
              </a:rPr>
              <a:t>	2) </a:t>
            </a:r>
            <a:r>
              <a:rPr lang="en-GB" sz="1800" dirty="0" err="1">
                <a:ea typeface="Verdana" panose="020B0604030504040204" pitchFamily="34" charset="0"/>
              </a:rPr>
              <a:t>demonologico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ea typeface="Verdana" panose="020B0604030504040204" pitchFamily="34" charset="0"/>
              </a:rPr>
              <a:t>	3) </a:t>
            </a:r>
            <a:r>
              <a:rPr lang="en-GB" sz="1800" dirty="0" err="1">
                <a:ea typeface="Verdana" panose="020B0604030504040204" pitchFamily="34" charset="0"/>
              </a:rPr>
              <a:t>neurologico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1800" dirty="0">
                <a:ea typeface="Verdana" panose="020B0604030504040204" pitchFamily="34" charset="0"/>
              </a:rPr>
              <a:t>	4) </a:t>
            </a:r>
            <a:r>
              <a:rPr lang="en-GB" sz="1800" dirty="0" err="1">
                <a:ea typeface="Verdana" panose="020B0604030504040204" pitchFamily="34" charset="0"/>
              </a:rPr>
              <a:t>psicologico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97341891-86C2-40E6-92DB-97E017662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5"/>
          <a:stretch/>
        </p:blipFill>
        <p:spPr bwMode="auto">
          <a:xfrm>
            <a:off x="7372350" y="1017084"/>
            <a:ext cx="4659313" cy="48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E2A4F7-6A34-43DB-8518-E1E2929A1918}"/>
              </a:ext>
            </a:extLst>
          </p:cNvPr>
          <p:cNvSpPr txBox="1"/>
          <p:nvPr/>
        </p:nvSpPr>
        <p:spPr>
          <a:xfrm>
            <a:off x="7515225" y="6067425"/>
            <a:ext cx="432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Matteo </a:t>
            </a:r>
            <a:r>
              <a:rPr lang="en-GB" dirty="0" err="1"/>
              <a:t>Farinella</a:t>
            </a:r>
            <a:r>
              <a:rPr lang="en-GB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98852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41710A-59C4-4E72-852A-FD8212A1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Definire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l'isteria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nel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XIX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secolo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="" xmlns:a16="http://schemas.microsoft.com/office/drawing/2014/main" id="{7C6E6F21-04CD-44C1-85DF-C70EC6E5D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1" b="8817"/>
          <a:stretch/>
        </p:blipFill>
        <p:spPr bwMode="auto">
          <a:xfrm>
            <a:off x="20" y="11"/>
            <a:ext cx="12191980" cy="335279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988959-E595-42B1-85CF-34D00A2A4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429000"/>
            <a:ext cx="7485413" cy="2776538"/>
          </a:xfrm>
        </p:spPr>
        <p:txBody>
          <a:bodyPr anchor="ctr">
            <a:normAutofit/>
          </a:bodyPr>
          <a:lstStyle/>
          <a:p>
            <a:pPr fontAlgn="t"/>
            <a:r>
              <a:rPr lang="en-GB" sz="1800" dirty="0">
                <a:ea typeface="Verdana" panose="020B0604030504040204" pitchFamily="34" charset="0"/>
              </a:rPr>
              <a:t>Jean-Martin Charcot (1825-1893) </a:t>
            </a:r>
            <a:r>
              <a:rPr lang="en-GB" sz="1800" dirty="0" err="1">
                <a:ea typeface="Verdana" panose="020B0604030504040204" pitchFamily="34" charset="0"/>
              </a:rPr>
              <a:t>lavorò</a:t>
            </a:r>
            <a:r>
              <a:rPr lang="en-GB" sz="1800" dirty="0">
                <a:ea typeface="Verdana" panose="020B0604030504040204" pitchFamily="34" charset="0"/>
              </a:rPr>
              <a:t> per </a:t>
            </a:r>
            <a:r>
              <a:rPr lang="en-GB" sz="1800" dirty="0" err="1">
                <a:ea typeface="Verdana" panose="020B0604030504040204" pitchFamily="34" charset="0"/>
              </a:rPr>
              <a:t>migliorare</a:t>
            </a:r>
            <a:r>
              <a:rPr lang="en-GB" sz="1800" dirty="0">
                <a:ea typeface="Verdana" panose="020B0604030504040204" pitchFamily="34" charset="0"/>
              </a:rPr>
              <a:t> la </a:t>
            </a:r>
            <a:r>
              <a:rPr lang="en-GB" sz="1800" dirty="0" err="1">
                <a:ea typeface="Verdana" panose="020B0604030504040204" pitchFamily="34" charset="0"/>
              </a:rPr>
              <a:t>definizione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isteria</a:t>
            </a:r>
            <a:r>
              <a:rPr lang="en-GB" sz="1800" dirty="0">
                <a:ea typeface="Verdana" panose="020B0604030504040204" pitchFamily="34" charset="0"/>
              </a:rPr>
              <a:t>, come </a:t>
            </a:r>
            <a:r>
              <a:rPr lang="en-GB" sz="1800" dirty="0" err="1">
                <a:ea typeface="Verdana" panose="020B0604030504040204" pitchFamily="34" charset="0"/>
              </a:rPr>
              <a:t>aveva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fatto</a:t>
            </a:r>
            <a:r>
              <a:rPr lang="en-GB" sz="1800" dirty="0">
                <a:ea typeface="Verdana" panose="020B0604030504040204" pitchFamily="34" charset="0"/>
              </a:rPr>
              <a:t> per una </a:t>
            </a:r>
            <a:r>
              <a:rPr lang="en-GB" sz="1800" dirty="0" err="1">
                <a:ea typeface="Verdana" panose="020B0604030504040204" pitchFamily="34" charset="0"/>
              </a:rPr>
              <a:t>serie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disturbi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neurologici</a:t>
            </a:r>
            <a:r>
              <a:rPr lang="en-GB" sz="1800" dirty="0">
                <a:ea typeface="Verdana" panose="020B0604030504040204" pitchFamily="34" charset="0"/>
              </a:rPr>
              <a:t> 
La </a:t>
            </a:r>
            <a:r>
              <a:rPr lang="en-GB" sz="1800" dirty="0" err="1">
                <a:ea typeface="Verdana" panose="020B0604030504040204" pitchFamily="34" charset="0"/>
              </a:rPr>
              <a:t>malattia</a:t>
            </a:r>
            <a:r>
              <a:rPr lang="en-GB" sz="1800" dirty="0">
                <a:ea typeface="Verdana" panose="020B0604030504040204" pitchFamily="34" charset="0"/>
              </a:rPr>
              <a:t> non ha </a:t>
            </a:r>
            <a:r>
              <a:rPr lang="en-GB" sz="1800" dirty="0" err="1">
                <a:ea typeface="Verdana" panose="020B0604030504040204" pitchFamily="34" charset="0"/>
              </a:rPr>
              <a:t>lasciato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tracce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fisiche</a:t>
            </a:r>
            <a:r>
              <a:rPr lang="en-GB" sz="1800" dirty="0">
                <a:ea typeface="Verdana" panose="020B0604030504040204" pitchFamily="34" charset="0"/>
              </a:rPr>
              <a:t>, </a:t>
            </a:r>
            <a:r>
              <a:rPr lang="en-GB" sz="1800" dirty="0" err="1">
                <a:ea typeface="Verdana" panose="020B0604030504040204" pitchFamily="34" charset="0"/>
              </a:rPr>
              <a:t>quindi</a:t>
            </a:r>
            <a:r>
              <a:rPr lang="en-GB" sz="1800" dirty="0">
                <a:ea typeface="Verdana" panose="020B0604030504040204" pitchFamily="34" charset="0"/>
              </a:rPr>
              <a:t> ha </a:t>
            </a:r>
            <a:r>
              <a:rPr lang="en-GB" sz="1800" dirty="0" err="1">
                <a:ea typeface="Verdana" panose="020B0604030504040204" pitchFamily="34" charset="0"/>
              </a:rPr>
              <a:t>impiegato</a:t>
            </a:r>
            <a:r>
              <a:rPr lang="en-GB" sz="1800" dirty="0">
                <a:ea typeface="Verdana" panose="020B0604030504040204" pitchFamily="34" charset="0"/>
              </a:rPr>
              <a:t> la </a:t>
            </a:r>
            <a:r>
              <a:rPr lang="en-GB" sz="1800" dirty="0" err="1">
                <a:ea typeface="Verdana" panose="020B0604030504040204" pitchFamily="34" charset="0"/>
              </a:rPr>
              <a:t>fotografia</a:t>
            </a:r>
            <a:r>
              <a:rPr lang="en-GB" sz="1800" dirty="0">
                <a:ea typeface="Verdana" panose="020B0604030504040204" pitchFamily="34" charset="0"/>
              </a:rPr>
              <a:t> "</a:t>
            </a:r>
            <a:r>
              <a:rPr lang="en-GB" sz="1800" dirty="0" err="1">
                <a:ea typeface="Verdana" panose="020B0604030504040204" pitchFamily="34" charset="0"/>
              </a:rPr>
              <a:t>oggettiva</a:t>
            </a:r>
            <a:r>
              <a:rPr lang="en-GB" sz="1800" dirty="0">
                <a:ea typeface="Verdana" panose="020B0604030504040204" pitchFamily="34" charset="0"/>
              </a:rPr>
              <a:t>" </a:t>
            </a:r>
            <a:r>
              <a:rPr lang="en-GB" sz="1800" dirty="0" err="1">
                <a:ea typeface="Verdana" panose="020B0604030504040204" pitchFamily="34" charset="0"/>
              </a:rPr>
              <a:t>nel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tentativo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identificare</a:t>
            </a:r>
            <a:r>
              <a:rPr lang="en-GB" sz="1800" dirty="0">
                <a:ea typeface="Verdana" panose="020B0604030504040204" pitchFamily="34" charset="0"/>
              </a:rPr>
              <a:t> le diverse </a:t>
            </a:r>
            <a:r>
              <a:rPr lang="en-GB" sz="1800" dirty="0" err="1">
                <a:ea typeface="Verdana" panose="020B0604030504040204" pitchFamily="34" charset="0"/>
              </a:rPr>
              <a:t>fasi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malattia</a:t>
            </a:r>
            <a:r>
              <a:rPr lang="en-GB" sz="1800" dirty="0">
                <a:ea typeface="Verdana" panose="020B0604030504040204" pitchFamily="34" charset="0"/>
              </a:rPr>
              <a:t>: </a:t>
            </a:r>
            <a:br>
              <a:rPr lang="en-GB" sz="1800" dirty="0">
                <a:ea typeface="Verdana" panose="020B0604030504040204" pitchFamily="34" charset="0"/>
              </a:rPr>
            </a:br>
            <a:r>
              <a:rPr lang="en-GB" sz="1800" dirty="0">
                <a:ea typeface="Verdana" panose="020B0604030504040204" pitchFamily="34" charset="0"/>
              </a:rPr>
              <a:t>1) </a:t>
            </a:r>
            <a:r>
              <a:rPr lang="en-GB" sz="1800" dirty="0" err="1">
                <a:ea typeface="Verdana" panose="020B0604030504040204" pitchFamily="34" charset="0"/>
              </a:rPr>
              <a:t>fitte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epliettoidi</a:t>
            </a:r>
            <a:r>
              <a:rPr lang="en-GB" sz="1800" dirty="0">
                <a:ea typeface="Verdana" panose="020B0604030504040204" pitchFamily="34" charset="0"/>
              </a:rPr>
              <a:t/>
            </a:r>
            <a:br>
              <a:rPr lang="en-GB" sz="1800" dirty="0">
                <a:ea typeface="Verdana" panose="020B0604030504040204" pitchFamily="34" charset="0"/>
              </a:rPr>
            </a:br>
            <a:r>
              <a:rPr lang="en-GB" sz="1800" dirty="0">
                <a:ea typeface="Verdana" panose="020B0604030504040204" pitchFamily="34" charset="0"/>
              </a:rPr>
              <a:t>2) </a:t>
            </a:r>
            <a:r>
              <a:rPr lang="en-GB" sz="1800" dirty="0" err="1">
                <a:ea typeface="Verdana" panose="020B0604030504040204" pitchFamily="34" charset="0"/>
              </a:rPr>
              <a:t>contorsioni</a:t>
            </a:r>
            <a:r>
              <a:rPr lang="en-GB" sz="1800" dirty="0">
                <a:ea typeface="Verdana" panose="020B0604030504040204" pitchFamily="34" charset="0"/>
              </a:rPr>
              <a:t> e </a:t>
            </a:r>
            <a:r>
              <a:rPr lang="en-GB" sz="1800" dirty="0" err="1">
                <a:ea typeface="Verdana" panose="020B0604030504040204" pitchFamily="34" charset="0"/>
              </a:rPr>
              <a:t>grandi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movimenti</a:t>
            </a:r>
            <a:r>
              <a:rPr lang="en-GB" sz="1800" dirty="0">
                <a:ea typeface="Verdana" panose="020B0604030504040204" pitchFamily="34" charset="0"/>
              </a:rPr>
              <a:t/>
            </a:r>
            <a:br>
              <a:rPr lang="en-GB" sz="1800" dirty="0">
                <a:ea typeface="Verdana" panose="020B0604030504040204" pitchFamily="34" charset="0"/>
              </a:rPr>
            </a:br>
            <a:r>
              <a:rPr lang="en-GB" sz="1800" dirty="0">
                <a:ea typeface="Verdana" panose="020B0604030504040204" pitchFamily="34" charset="0"/>
              </a:rPr>
              <a:t>3) "</a:t>
            </a:r>
            <a:r>
              <a:rPr lang="en-GB" sz="1800" dirty="0" err="1">
                <a:ea typeface="Verdana" panose="020B0604030504040204" pitchFamily="34" charset="0"/>
              </a:rPr>
              <a:t>atteggiamenti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passionali</a:t>
            </a:r>
            <a:r>
              <a:rPr lang="en-GB" sz="1800" dirty="0">
                <a:ea typeface="Verdana" panose="020B0604030504040204" pitchFamily="34" charset="0"/>
              </a:rPr>
              <a:t>"</a:t>
            </a:r>
            <a:br>
              <a:rPr lang="en-GB" sz="1800" dirty="0">
                <a:ea typeface="Verdana" panose="020B0604030504040204" pitchFamily="34" charset="0"/>
              </a:rPr>
            </a:br>
            <a:r>
              <a:rPr lang="en-GB" sz="1800" dirty="0">
                <a:ea typeface="Verdana" panose="020B0604030504040204" pitchFamily="34" charset="0"/>
              </a:rPr>
              <a:t>4) </a:t>
            </a:r>
            <a:r>
              <a:rPr lang="en-GB" sz="1800" dirty="0" err="1">
                <a:ea typeface="Verdana" panose="020B0604030504040204" pitchFamily="34" charset="0"/>
              </a:rPr>
              <a:t>delirio</a:t>
            </a:r>
            <a:r>
              <a:rPr lang="en-GB" sz="1800" dirty="0">
                <a:ea typeface="Verdana" panose="020B0604030504040204" pitchFamily="34" charset="0"/>
              </a:rPr>
              <a:t> finale </a:t>
            </a:r>
          </a:p>
          <a:p>
            <a:r>
              <a:rPr lang="en-GB" sz="1800" dirty="0">
                <a:ea typeface="Verdana" panose="020B0604030504040204" pitchFamily="34" charset="0"/>
              </a:rPr>
              <a:t>Si </a:t>
            </a:r>
            <a:r>
              <a:rPr lang="en-GB" sz="1800" dirty="0" err="1">
                <a:ea typeface="Verdana" panose="020B0604030504040204" pitchFamily="34" charset="0"/>
              </a:rPr>
              <a:t>ritiene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che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queste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fasi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potrebbero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essere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portate</a:t>
            </a:r>
            <a:r>
              <a:rPr lang="en-GB" sz="1800" dirty="0">
                <a:ea typeface="Verdana" panose="020B0604030504040204" pitchFamily="34" charset="0"/>
              </a:rPr>
              <a:t> avanti </a:t>
            </a:r>
            <a:r>
              <a:rPr lang="en-GB" sz="1800" dirty="0" err="1">
                <a:ea typeface="Verdana" panose="020B0604030504040204" pitchFamily="34" charset="0"/>
              </a:rPr>
              <a:t>dall'ipnosi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1859357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F86DCD-0AFE-4916-ACCD-49D912D0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D09DFA-1398-43D7-A313-6677EE99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18BFF68F-ECBC-4232-9135-5A1B2F6BC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0"/>
            <a:ext cx="10850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D0A547-06A9-447F-95E5-A25E8B2A1576}"/>
              </a:ext>
            </a:extLst>
          </p:cNvPr>
          <p:cNvSpPr txBox="1"/>
          <p:nvPr/>
        </p:nvSpPr>
        <p:spPr>
          <a:xfrm>
            <a:off x="6095206" y="6464856"/>
            <a:ext cx="561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Una </a:t>
            </a:r>
            <a:r>
              <a:rPr lang="en-GB" sz="160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lezione</a:t>
            </a:r>
            <a:r>
              <a:rPr lang="en-GB" sz="16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clinica</a:t>
            </a:r>
            <a:r>
              <a:rPr lang="en-GB" sz="16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 a </a:t>
            </a:r>
            <a:r>
              <a:rPr lang="en-GB" sz="160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Salpêtrière</a:t>
            </a:r>
            <a:r>
              <a:rPr lang="en-GB" sz="16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, André </a:t>
            </a:r>
            <a:r>
              <a:rPr lang="en-GB" sz="1600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Brouillet</a:t>
            </a:r>
            <a:r>
              <a:rPr lang="en-GB" sz="16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</a:rPr>
              <a:t> 1887</a:t>
            </a:r>
          </a:p>
        </p:txBody>
      </p:sp>
    </p:spTree>
    <p:extLst>
      <p:ext uri="{BB962C8B-B14F-4D97-AF65-F5344CB8AC3E}">
        <p14:creationId xmlns:p14="http://schemas.microsoft.com/office/powerpoint/2010/main" val="3286741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C1617F-9F15-4F3F-AE0C-248192E2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0784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Trattamento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dell'isteria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77D820-F12C-4EDD-96F2-2B10AB583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74825"/>
          </a:xfrm>
        </p:spPr>
        <p:txBody>
          <a:bodyPr>
            <a:noAutofit/>
          </a:bodyPr>
          <a:lstStyle/>
          <a:p>
            <a:r>
              <a:rPr lang="en-GB" sz="1800"/>
              <a:t>Poca innovazione nel trattamento nel XIX secolo
La cura del riposo era stata sviluppata da Silas Weir Mitchell (1829–1914)
Riposo a letto isolato e forzato per lunghi periodi, alimentato con una dieta grassa a base di latte, vietato di fare qualsiasi cosa
Mitchell credeva che questo aiutasse i pazienti fisicamente e moralmente
</a:t>
            </a:r>
            <a:endParaRPr lang="en-GB" sz="1800" dirty="0"/>
          </a:p>
        </p:txBody>
      </p:sp>
      <p:pic>
        <p:nvPicPr>
          <p:cNvPr id="10242" name="Picture 2">
            <a:extLst>
              <a:ext uri="{FF2B5EF4-FFF2-40B4-BE49-F238E27FC236}">
                <a16:creationId xmlns="" xmlns:a16="http://schemas.microsoft.com/office/drawing/2014/main" id="{69D45943-19A3-42BE-A005-E2D1D74B1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3600450"/>
            <a:ext cx="703897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2BCFF3-4BFD-4DAA-9721-E9B90889BF8F}"/>
              </a:ext>
            </a:extLst>
          </p:cNvPr>
          <p:cNvSpPr txBox="1"/>
          <p:nvPr/>
        </p:nvSpPr>
        <p:spPr>
          <a:xfrm>
            <a:off x="838200" y="3600450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Gli storici hanno sostenuto che il punto era rompere la volontà dei pazienti. Il resto della cura fu aborrito da </a:t>
            </a:r>
            <a:r>
              <a:rPr lang="it-IT" dirty="0" err="1"/>
              <a:t>Virigina</a:t>
            </a:r>
            <a:r>
              <a:rPr lang="it-IT" dirty="0"/>
              <a:t> Woolf (1882-1941) e il soggetto del racconto di Charlotte Perkins Gilman (1860-1935) The Yellow </a:t>
            </a:r>
            <a:r>
              <a:rPr lang="it-IT" dirty="0" err="1"/>
              <a:t>Wallpape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045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="" xmlns:a16="http://schemas.microsoft.com/office/drawing/2014/main" id="{078E8D58-BCA5-4DB5-846C-5F8A6FF9C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8211"/>
          <a:stretch/>
        </p:blipFill>
        <p:spPr bwMode="auto">
          <a:xfrm>
            <a:off x="0" y="36208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A7EF66-F655-4E5D-9FCB-58C9629E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34" y="1600052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Altri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trattamenti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3BE463-E6D9-4DB4-B26E-CDAB4E73E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151" y="2736638"/>
            <a:ext cx="4593021" cy="3307071"/>
          </a:xfrm>
        </p:spPr>
        <p:txBody>
          <a:bodyPr anchor="ctr">
            <a:noAutofit/>
          </a:bodyPr>
          <a:lstStyle/>
          <a:p>
            <a:r>
              <a:rPr lang="en-GB" sz="1800" dirty="0" err="1">
                <a:ea typeface="Verdana" panose="020B0604030504040204" pitchFamily="34" charset="0"/>
              </a:rPr>
              <a:t>Alcune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nuove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terapie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sono</a:t>
            </a:r>
            <a:r>
              <a:rPr lang="en-GB" sz="1800" dirty="0">
                <a:ea typeface="Verdana" panose="020B0604030504040204" pitchFamily="34" charset="0"/>
              </a:rPr>
              <a:t> state </a:t>
            </a:r>
            <a:r>
              <a:rPr lang="en-GB" sz="1800" dirty="0" err="1">
                <a:ea typeface="Verdana" panose="020B0604030504040204" pitchFamily="34" charset="0"/>
              </a:rPr>
              <a:t>tentate</a:t>
            </a:r>
            <a:r>
              <a:rPr lang="en-GB" sz="1800" dirty="0">
                <a:ea typeface="Verdana" panose="020B0604030504040204" pitchFamily="34" charset="0"/>
              </a:rPr>
              <a:t>: </a:t>
            </a:r>
          </a:p>
          <a:p>
            <a:r>
              <a:rPr lang="en-GB" sz="1800" dirty="0">
                <a:ea typeface="Verdana" panose="020B0604030504040204" pitchFamily="34" charset="0"/>
              </a:rPr>
              <a:t>Isaac Baker Brown (1811–1873) </a:t>
            </a:r>
            <a:r>
              <a:rPr lang="en-GB" sz="1800" dirty="0" err="1">
                <a:ea typeface="Verdana" panose="020B0604030504040204" pitchFamily="34" charset="0"/>
              </a:rPr>
              <a:t>notoriamente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eseguì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clitoridectomie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su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pazienti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isterici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nel</a:t>
            </a:r>
            <a:r>
              <a:rPr lang="en-GB" sz="1800" dirty="0">
                <a:ea typeface="Verdana" panose="020B0604030504040204" pitchFamily="34" charset="0"/>
              </a:rPr>
              <a:t> 1860</a:t>
            </a:r>
          </a:p>
          <a:p>
            <a:pPr lvl="1"/>
            <a:r>
              <a:rPr lang="en-GB" sz="1800" dirty="0">
                <a:ea typeface="Verdana" panose="020B0604030504040204" pitchFamily="34" charset="0"/>
              </a:rPr>
              <a:t>Fu </a:t>
            </a:r>
            <a:r>
              <a:rPr lang="en-GB" sz="1800" dirty="0" err="1">
                <a:ea typeface="Verdana" panose="020B0604030504040204" pitchFamily="34" charset="0"/>
              </a:rPr>
              <a:t>espulso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dalla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Società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Ostetrica</a:t>
            </a:r>
            <a:r>
              <a:rPr lang="en-GB" sz="1800" dirty="0">
                <a:ea typeface="Verdana" panose="020B0604030504040204" pitchFamily="34" charset="0"/>
              </a:rPr>
              <a:t> per il </a:t>
            </a:r>
            <a:r>
              <a:rPr lang="en-GB" sz="1800" dirty="0" err="1">
                <a:ea typeface="Verdana" panose="020B0604030504040204" pitchFamily="34" charset="0"/>
              </a:rPr>
              <a:t>suo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lavoro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n-GB" sz="1800" dirty="0" err="1">
                <a:ea typeface="Verdana" panose="020B0604030504040204" pitchFamily="34" charset="0"/>
              </a:rPr>
              <a:t>Sottolinea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gli</a:t>
            </a:r>
            <a:r>
              <a:rPr lang="en-GB" sz="1800" dirty="0">
                <a:ea typeface="Verdana" panose="020B0604030504040204" pitchFamily="34" charset="0"/>
              </a:rPr>
              <a:t> stretti </a:t>
            </a:r>
            <a:r>
              <a:rPr lang="en-GB" sz="1800" dirty="0" err="1">
                <a:ea typeface="Verdana" panose="020B0604030504040204" pitchFamily="34" charset="0"/>
              </a:rPr>
              <a:t>legami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tra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l'isteria</a:t>
            </a:r>
            <a:r>
              <a:rPr lang="en-GB" sz="1800" dirty="0">
                <a:ea typeface="Verdana" panose="020B0604030504040204" pitchFamily="34" charset="0"/>
              </a:rPr>
              <a:t> e la </a:t>
            </a:r>
            <a:r>
              <a:rPr lang="en-GB" sz="1800" dirty="0" err="1">
                <a:ea typeface="Verdana" panose="020B0604030504040204" pitchFamily="34" charset="0"/>
              </a:rPr>
              <a:t>presunta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devianza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sessuale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nelle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donne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</a:p>
          <a:p>
            <a:r>
              <a:rPr lang="it-IT" sz="1800" dirty="0">
                <a:ea typeface="Verdana" panose="020B0604030504040204" pitchFamily="34" charset="0"/>
              </a:rPr>
              <a:t>I vibratori non sono stati sviluppati per curare le donne isteriche, ma a volte la tecnologia è stata pubblicizzata come una panacea</a:t>
            </a:r>
            <a:endParaRPr lang="en-GB" sz="1800" dirty="0"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987545-D54D-4B3B-8959-75E8D81A88DD}"/>
              </a:ext>
            </a:extLst>
          </p:cNvPr>
          <p:cNvSpPr txBox="1"/>
          <p:nvPr/>
        </p:nvSpPr>
        <p:spPr>
          <a:xfrm>
            <a:off x="4061062" y="223321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ea typeface="Verdana" panose="020B0604030504040204" pitchFamily="34" charset="0"/>
              </a:rPr>
              <a:t>'</a:t>
            </a:r>
            <a:r>
              <a:rPr lang="en-GB" sz="1000" dirty="0" err="1">
                <a:ea typeface="Verdana" panose="020B0604030504040204" pitchFamily="34" charset="0"/>
              </a:rPr>
              <a:t>VeeDee</a:t>
            </a:r>
            <a:r>
              <a:rPr lang="en-GB" sz="1000" dirty="0">
                <a:ea typeface="Verdana" panose="020B0604030504040204" pitchFamily="34" charset="0"/>
              </a:rPr>
              <a:t>' Mechanical vibrator, London, England, 1900-1915. Credit: </a:t>
            </a:r>
            <a:r>
              <a:rPr lang="en-GB" sz="1000" u="sng" dirty="0">
                <a:ea typeface="Verdana" panose="020B0604030504040204" pitchFamily="34" charset="0"/>
                <a:hlinkClick r:id="rId3"/>
              </a:rPr>
              <a:t>Science Museum, London</a:t>
            </a:r>
            <a:r>
              <a:rPr lang="en-GB" sz="1000" dirty="0">
                <a:ea typeface="Verdana" panose="020B0604030504040204" pitchFamily="34" charset="0"/>
              </a:rPr>
              <a:t>. </a:t>
            </a:r>
            <a:r>
              <a:rPr lang="en-GB" sz="1000" u="sng" dirty="0">
                <a:ea typeface="Verdana" panose="020B0604030504040204" pitchFamily="34" charset="0"/>
                <a:hlinkClick r:id="rId4"/>
              </a:rPr>
              <a:t>Attribution 4.0 International (CC 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BY 4.0)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38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77138A-A05E-4D31-B453-2440173B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56" y="706319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Psychoanalysis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729BD62B-256C-483C-86D1-17CE670C18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4106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4224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7E1A-07C2-4887-9CC0-F38775BC5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Psicoanalisi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nel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ventesimo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secolo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3039078E-2250-4FFD-A5FB-E155427E5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646394"/>
              </p:ext>
            </p:extLst>
          </p:nvPr>
        </p:nvGraphicFramePr>
        <p:xfrm>
          <a:off x="4865105" y="329784"/>
          <a:ext cx="6842799" cy="602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565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2192AB-D3FC-423B-B09E-3BA264BE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747262"/>
            <a:ext cx="5120114" cy="1692794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Panoramica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della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lezione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FD54F1-0359-420D-998B-03F1079E1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2" y="2575034"/>
            <a:ext cx="4836664" cy="3462228"/>
          </a:xfrm>
        </p:spPr>
        <p:txBody>
          <a:bodyPr>
            <a:normAutofit/>
          </a:bodyPr>
          <a:lstStyle/>
          <a:p>
            <a:r>
              <a:rPr lang="en-GB" sz="1800" dirty="0" err="1">
                <a:ea typeface="Verdana" panose="020B0604030504040204" pitchFamily="34" charset="0"/>
              </a:rPr>
              <a:t>Esamina</a:t>
            </a:r>
            <a:r>
              <a:rPr lang="en-GB" sz="1800" dirty="0">
                <a:ea typeface="Verdana" panose="020B0604030504040204" pitchFamily="34" charset="0"/>
              </a:rPr>
              <a:t> lo </a:t>
            </a:r>
            <a:r>
              <a:rPr lang="en-GB" sz="1800" dirty="0" err="1">
                <a:ea typeface="Verdana" panose="020B0604030504040204" pitchFamily="34" charset="0"/>
              </a:rPr>
              <a:t>sviluppo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sociale</a:t>
            </a:r>
            <a:r>
              <a:rPr lang="en-GB" sz="1800" dirty="0">
                <a:ea typeface="Verdana" panose="020B0604030504040204" pitchFamily="34" charset="0"/>
              </a:rPr>
              <a:t> e </a:t>
            </a:r>
            <a:r>
              <a:rPr lang="en-GB" sz="1800" dirty="0" err="1">
                <a:ea typeface="Verdana" panose="020B0604030504040204" pitchFamily="34" charset="0"/>
              </a:rPr>
              <a:t>l’apparato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giuridico</a:t>
            </a:r>
            <a:r>
              <a:rPr lang="en-GB" sz="1800" dirty="0">
                <a:ea typeface="Verdana" panose="020B0604030504040204" pitchFamily="34" charset="0"/>
              </a:rPr>
              <a:t> per </a:t>
            </a:r>
            <a:r>
              <a:rPr lang="en-GB" sz="1800" dirty="0" err="1">
                <a:ea typeface="Verdana" panose="020B0604030504040204" pitchFamily="34" charset="0"/>
              </a:rPr>
              <a:t>consentire</a:t>
            </a:r>
            <a:r>
              <a:rPr lang="en-GB" sz="1800" dirty="0">
                <a:ea typeface="Verdana" panose="020B0604030504040204" pitchFamily="34" charset="0"/>
              </a:rPr>
              <a:t> il </a:t>
            </a:r>
            <a:r>
              <a:rPr lang="en-GB" sz="1800" dirty="0" err="1">
                <a:ea typeface="Verdana" panose="020B0604030504040204" pitchFamily="34" charset="0"/>
              </a:rPr>
              <a:t>processo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decisionale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autonomo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sull'assistenza</a:t>
            </a:r>
            <a:r>
              <a:rPr lang="en-GB" sz="1800" dirty="0">
                <a:ea typeface="Verdana" panose="020B0604030504040204" pitchFamily="34" charset="0"/>
              </a:rPr>
              <a:t> sanitaria da </a:t>
            </a:r>
            <a:r>
              <a:rPr lang="en-GB" sz="1800" dirty="0" err="1">
                <a:ea typeface="Verdana" panose="020B0604030504040204" pitchFamily="34" charset="0"/>
              </a:rPr>
              <a:t>parte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coloro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che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hanno</a:t>
            </a:r>
            <a:r>
              <a:rPr lang="en-GB" sz="1800" dirty="0">
                <a:ea typeface="Verdana" panose="020B0604030504040204" pitchFamily="34" charset="0"/>
              </a:rPr>
              <a:t> una </a:t>
            </a:r>
            <a:r>
              <a:rPr lang="en-GB" sz="1800" dirty="0" err="1">
                <a:ea typeface="Verdana" panose="020B0604030504040204" pitchFamily="34" charset="0"/>
              </a:rPr>
              <a:t>capacità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ridotta</a:t>
            </a:r>
            <a:r>
              <a:rPr lang="en-GB" sz="1800" dirty="0">
                <a:ea typeface="Verdana" panose="020B0604030504040204" pitchFamily="34" charset="0"/>
              </a:rPr>
              <a:t>
Focus in </a:t>
            </a:r>
            <a:r>
              <a:rPr lang="en-GB" sz="1800" dirty="0" err="1">
                <a:ea typeface="Verdana" panose="020B0604030504040204" pitchFamily="34" charset="0"/>
              </a:rPr>
              <a:t>particolare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sul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trattamento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malati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mentali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n-GB" sz="1800" dirty="0" err="1">
                <a:ea typeface="Verdana" panose="020B0604030504040204" pitchFamily="34" charset="0"/>
              </a:rPr>
              <a:t>Cambiamento</a:t>
            </a:r>
            <a:r>
              <a:rPr lang="en-GB" sz="1800" dirty="0">
                <a:ea typeface="Verdana" panose="020B0604030504040204" pitchFamily="34" charset="0"/>
              </a:rPr>
              <a:t> a </a:t>
            </a:r>
            <a:r>
              <a:rPr lang="en-GB" sz="1800" dirty="0" err="1">
                <a:ea typeface="Verdana" panose="020B0604030504040204" pitchFamily="34" charset="0"/>
              </a:rPr>
              <a:t>lungo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termine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dall'approccio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paternalistico</a:t>
            </a:r>
            <a:r>
              <a:rPr lang="en-GB" sz="1800" dirty="0">
                <a:ea typeface="Verdana" panose="020B0604030504040204" pitchFamily="34" charset="0"/>
              </a:rPr>
              <a:t>, ai </a:t>
            </a:r>
            <a:r>
              <a:rPr lang="en-GB" sz="1800" dirty="0" err="1">
                <a:ea typeface="Verdana" panose="020B0604030504040204" pitchFamily="34" charset="0"/>
              </a:rPr>
              <a:t>tentativi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consentire</a:t>
            </a:r>
            <a:r>
              <a:rPr lang="en-GB" sz="1800" dirty="0">
                <a:ea typeface="Verdana" panose="020B0604030504040204" pitchFamily="34" charset="0"/>
              </a:rPr>
              <a:t> ai </a:t>
            </a:r>
            <a:r>
              <a:rPr lang="en-GB" sz="1800" dirty="0" err="1">
                <a:ea typeface="Verdana" panose="020B0604030504040204" pitchFamily="34" charset="0"/>
              </a:rPr>
              <a:t>pazienti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prendere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decisioni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informate</a:t>
            </a:r>
            <a:r>
              <a:rPr lang="en-GB" sz="1800" dirty="0">
                <a:ea typeface="Verdana" panose="020B0604030504040204" pitchFamily="34" charset="0"/>
              </a:rPr>
              <a:t> in </a:t>
            </a:r>
            <a:r>
              <a:rPr lang="en-GB" sz="1800" dirty="0" err="1">
                <a:ea typeface="Verdana" panose="020B0604030504040204" pitchFamily="34" charset="0"/>
              </a:rPr>
              <a:t>merito</a:t>
            </a:r>
            <a:r>
              <a:rPr lang="en-GB" sz="1800" dirty="0">
                <a:ea typeface="Verdana" panose="020B0604030504040204" pitchFamily="34" charset="0"/>
              </a:rPr>
              <a:t> al </a:t>
            </a:r>
            <a:r>
              <a:rPr lang="en-GB" sz="1800" dirty="0" err="1">
                <a:ea typeface="Verdana" panose="020B0604030504040204" pitchFamily="34" charset="0"/>
              </a:rPr>
              <a:t>loro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benessere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n-GB" sz="1800" dirty="0" err="1">
                <a:ea typeface="Verdana" panose="020B0604030504040204" pitchFamily="34" charset="0"/>
              </a:rPr>
              <a:t>Questo</a:t>
            </a:r>
            <a:r>
              <a:rPr lang="en-GB" sz="1800" dirty="0">
                <a:ea typeface="Verdana" panose="020B0604030504040204" pitchFamily="34" charset="0"/>
              </a:rPr>
              <a:t> ha </a:t>
            </a:r>
            <a:r>
              <a:rPr lang="en-GB" sz="1800" dirty="0" err="1">
                <a:ea typeface="Verdana" panose="020B0604030504040204" pitchFamily="34" charset="0"/>
              </a:rPr>
              <a:t>lasciato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pazienti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trascurati</a:t>
            </a:r>
            <a:r>
              <a:rPr lang="en-GB" sz="1800" dirty="0">
                <a:ea typeface="Verdana" panose="020B0604030504040204" pitchFamily="34" charset="0"/>
              </a:rPr>
              <a:t>? </a:t>
            </a:r>
          </a:p>
        </p:txBody>
      </p:sp>
      <p:pic>
        <p:nvPicPr>
          <p:cNvPr id="1026" name="Picture 2" descr="The internal scenes represent exertion, restriction, introspection, aggression, convention, vulnerability, etc.">
            <a:extLst>
              <a:ext uri="{FF2B5EF4-FFF2-40B4-BE49-F238E27FC236}">
                <a16:creationId xmlns="" xmlns:a16="http://schemas.microsoft.com/office/drawing/2014/main" id="{89DE2156-60D6-4137-AC97-C3416C369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6" r="1" b="9538"/>
          <a:stretch/>
        </p:blipFill>
        <p:spPr bwMode="auto">
          <a:xfrm>
            <a:off x="5491985" y="10"/>
            <a:ext cx="6700014" cy="7278238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1AB28A-71F0-4735-B8E8-4D399E9CCBC0}"/>
              </a:ext>
            </a:extLst>
          </p:cNvPr>
          <p:cNvSpPr txBox="1"/>
          <p:nvPr/>
        </p:nvSpPr>
        <p:spPr>
          <a:xfrm>
            <a:off x="944603" y="5942567"/>
            <a:ext cx="5120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A human skull with scenes representing mental activities. Gouache painting by R. Ennis, 1991. Credit: </a:t>
            </a:r>
            <a:r>
              <a:rPr lang="en-GB" sz="800" u="sng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Wellcome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Collection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Attribution 4.0 International (CC BY 4.0)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2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C112DE-8B5A-4D25-89B3-69ADFFA885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Deistituzionalizzazione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e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cura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nella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Comunità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7860A59-12D9-4D18-8BC8-5C6FC65512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271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0B8DB8-1088-4C30-B45D-8C0FCC7BE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62637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Critiche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al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manicomio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pic>
        <p:nvPicPr>
          <p:cNvPr id="13314" name="Picture 2" descr="Image result for one flew over the cuckoo's nest">
            <a:extLst>
              <a:ext uri="{FF2B5EF4-FFF2-40B4-BE49-F238E27FC236}">
                <a16:creationId xmlns="" xmlns:a16="http://schemas.microsoft.com/office/drawing/2014/main" id="{BF853690-C962-437A-B1F7-F9B0469BD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7" b="-1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B7DD41-6456-49BA-8B67-C8F276CED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Autofit/>
          </a:bodyPr>
          <a:lstStyle/>
          <a:p>
            <a:r>
              <a:rPr lang="en-GB" sz="2400" dirty="0">
                <a:ea typeface="Verdana" panose="020B0604030504040204" pitchFamily="34" charset="0"/>
              </a:rPr>
              <a:t>Visto </a:t>
            </a:r>
            <a:r>
              <a:rPr lang="en-GB" sz="2400" dirty="0" err="1">
                <a:ea typeface="Verdana" panose="020B0604030504040204" pitchFamily="34" charset="0"/>
              </a:rPr>
              <a:t>che</a:t>
            </a:r>
            <a:r>
              <a:rPr lang="en-GB" sz="2400" dirty="0">
                <a:ea typeface="Verdana" panose="020B0604030504040204" pitchFamily="34" charset="0"/>
              </a:rPr>
              <a:t> ha </a:t>
            </a:r>
            <a:r>
              <a:rPr lang="en-GB" sz="2400" dirty="0" err="1">
                <a:ea typeface="Verdana" panose="020B0604030504040204" pitchFamily="34" charset="0"/>
              </a:rPr>
              <a:t>fallito</a:t>
            </a:r>
            <a:r>
              <a:rPr lang="en-GB" sz="2400" dirty="0">
                <a:ea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</a:rPr>
              <a:t>terapeuticamente</a:t>
            </a:r>
            <a:r>
              <a:rPr lang="en-GB" sz="2400" dirty="0">
                <a:ea typeface="Verdana" panose="020B0604030504040204" pitchFamily="34" charset="0"/>
              </a:rPr>
              <a:t>
Tasso di </a:t>
            </a:r>
            <a:r>
              <a:rPr lang="en-GB" sz="2400" dirty="0" err="1">
                <a:ea typeface="Verdana" panose="020B0604030504040204" pitchFamily="34" charset="0"/>
              </a:rPr>
              <a:t>cura</a:t>
            </a:r>
            <a:r>
              <a:rPr lang="en-GB" sz="2400" dirty="0">
                <a:ea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</a:rPr>
              <a:t>molto</a:t>
            </a:r>
            <a:r>
              <a:rPr lang="en-GB" sz="2400" dirty="0">
                <a:ea typeface="Verdana" panose="020B0604030504040204" pitchFamily="34" charset="0"/>
              </a:rPr>
              <a:t> basso per </a:t>
            </a:r>
            <a:r>
              <a:rPr lang="en-GB" sz="2400" dirty="0" err="1">
                <a:ea typeface="Verdana" panose="020B0604030504040204" pitchFamily="34" charset="0"/>
              </a:rPr>
              <a:t>i</a:t>
            </a:r>
            <a:r>
              <a:rPr lang="en-GB" sz="2400" dirty="0">
                <a:ea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</a:rPr>
              <a:t>pazienti</a:t>
            </a:r>
            <a:r>
              <a:rPr lang="en-GB" sz="2400" dirty="0">
                <a:ea typeface="Verdana" panose="020B0604030504040204" pitchFamily="34" charset="0"/>
              </a:rPr>
              <a:t>
</a:t>
            </a:r>
            <a:r>
              <a:rPr lang="en-GB" sz="2400" dirty="0" err="1">
                <a:ea typeface="Verdana" panose="020B0604030504040204" pitchFamily="34" charset="0"/>
              </a:rPr>
              <a:t>Eredità</a:t>
            </a:r>
            <a:r>
              <a:rPr lang="en-GB" sz="2400" dirty="0">
                <a:ea typeface="Verdana" panose="020B0604030504040204" pitchFamily="34" charset="0"/>
              </a:rPr>
              <a:t> di </a:t>
            </a:r>
            <a:r>
              <a:rPr lang="en-GB" sz="2400" dirty="0" err="1">
                <a:ea typeface="Verdana" panose="020B0604030504040204" pitchFamily="34" charset="0"/>
              </a:rPr>
              <a:t>nuovi</a:t>
            </a:r>
            <a:r>
              <a:rPr lang="en-GB" sz="2400" dirty="0">
                <a:ea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</a:rPr>
              <a:t>sviluppi</a:t>
            </a:r>
            <a:r>
              <a:rPr lang="en-GB" sz="2400" dirty="0">
                <a:ea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</a:rPr>
              <a:t>terapeutici</a:t>
            </a:r>
            <a:r>
              <a:rPr lang="en-GB" sz="2400" dirty="0">
                <a:ea typeface="Verdana" panose="020B0604030504040204" pitchFamily="34" charset="0"/>
              </a:rPr>
              <a:t> </a:t>
            </a:r>
            <a:r>
              <a:rPr lang="en-GB" sz="2400" dirty="0" err="1">
                <a:ea typeface="Verdana" panose="020B0604030504040204" pitchFamily="34" charset="0"/>
              </a:rPr>
              <a:t>discutibile</a:t>
            </a:r>
            <a:r>
              <a:rPr lang="en-GB" sz="2400" dirty="0">
                <a:ea typeface="Verdana" panose="020B0604030504040204" pitchFamily="34" charset="0"/>
              </a:rPr>
              <a:t>
	</a:t>
            </a:r>
            <a:r>
              <a:rPr lang="en-GB" sz="1600" dirty="0" err="1">
                <a:ea typeface="Verdana" panose="020B0604030504040204" pitchFamily="34" charset="0"/>
              </a:rPr>
              <a:t>Lobotomia</a:t>
            </a:r>
            <a:r>
              <a:rPr lang="en-GB" sz="1600" dirty="0">
                <a:ea typeface="Verdana" panose="020B0604030504040204" pitchFamily="34" charset="0"/>
              </a:rPr>
              <a:t>
	</a:t>
            </a:r>
            <a:r>
              <a:rPr lang="en-GB" sz="1600" dirty="0" err="1">
                <a:ea typeface="Verdana" panose="020B0604030504040204" pitchFamily="34" charset="0"/>
              </a:rPr>
              <a:t>Terapia</a:t>
            </a:r>
            <a:r>
              <a:rPr lang="en-GB" sz="1600" dirty="0">
                <a:ea typeface="Verdana" panose="020B0604030504040204" pitchFamily="34" charset="0"/>
              </a:rPr>
              <a:t> </a:t>
            </a:r>
            <a:r>
              <a:rPr lang="en-GB" sz="1600" dirty="0" err="1">
                <a:ea typeface="Verdana" panose="020B0604030504040204" pitchFamily="34" charset="0"/>
              </a:rPr>
              <a:t>elettrica</a:t>
            </a:r>
            <a:r>
              <a:rPr lang="en-GB" sz="1600" dirty="0">
                <a:ea typeface="Verdana" panose="020B0604030504040204" pitchFamily="34" charset="0"/>
              </a:rPr>
              <a:t>
</a:t>
            </a:r>
            <a:r>
              <a:rPr lang="en-GB" sz="2000" dirty="0" err="1">
                <a:ea typeface="Verdana" panose="020B0604030504040204" pitchFamily="34" charset="0"/>
              </a:rPr>
              <a:t>Domande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sulla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moralità</a:t>
            </a:r>
            <a:r>
              <a:rPr lang="en-GB" sz="2000" dirty="0">
                <a:ea typeface="Verdana" panose="020B0604030504040204" pitchFamily="34" charset="0"/>
              </a:rPr>
              <a:t> di </a:t>
            </a:r>
            <a:r>
              <a:rPr lang="en-GB" sz="2000" dirty="0" err="1">
                <a:ea typeface="Verdana" panose="020B0604030504040204" pitchFamily="34" charset="0"/>
              </a:rPr>
              <a:t>rinchiudere</a:t>
            </a:r>
            <a:r>
              <a:rPr lang="en-GB" sz="2000" dirty="0">
                <a:ea typeface="Verdana" panose="020B0604030504040204" pitchFamily="34" charset="0"/>
              </a:rPr>
              <a:t> le </a:t>
            </a:r>
            <a:r>
              <a:rPr lang="en-GB" sz="2000" dirty="0" err="1">
                <a:ea typeface="Verdana" panose="020B0604030504040204" pitchFamily="34" charset="0"/>
              </a:rPr>
              <a:t>persone</a:t>
            </a:r>
            <a:r>
              <a:rPr lang="en-GB" sz="2000" dirty="0">
                <a:ea typeface="Verdana" panose="020B0604030504040204" pitchFamily="34" charset="0"/>
              </a:rPr>
              <a:t> a </a:t>
            </a:r>
            <a:r>
              <a:rPr lang="en-GB" sz="2000" dirty="0" err="1">
                <a:ea typeface="Verdana" panose="020B0604030504040204" pitchFamily="34" charset="0"/>
              </a:rPr>
              <a:t>lungo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termine</a:t>
            </a:r>
            <a:r>
              <a:rPr lang="en-GB" sz="2000" dirty="0">
                <a:ea typeface="Verdana" panose="020B0604030504040204" pitchFamily="34" charset="0"/>
              </a:rPr>
              <a:t>
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96829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prozac">
            <a:extLst>
              <a:ext uri="{FF2B5EF4-FFF2-40B4-BE49-F238E27FC236}">
                <a16:creationId xmlns="" xmlns:a16="http://schemas.microsoft.com/office/drawing/2014/main" id="{72CEBA20-A89C-4CC7-A1C2-1A258F0DA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5" r="1711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EBB24B-2122-4FC5-8A12-F731B79F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Cambiare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atteggiamento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6986A0-F3A8-466D-8603-BEE8733C2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5" y="3707214"/>
            <a:ext cx="4593021" cy="2619839"/>
          </a:xfrm>
        </p:spPr>
        <p:txBody>
          <a:bodyPr anchor="ctr">
            <a:noAutofit/>
          </a:bodyPr>
          <a:lstStyle/>
          <a:p>
            <a:r>
              <a:rPr lang="en-GB" sz="1800" dirty="0" err="1">
                <a:ea typeface="Verdana" panose="020B0604030504040204" pitchFamily="34" charset="0"/>
              </a:rPr>
              <a:t>Rifiuto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dell'eugenetica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n-GB" sz="1800" dirty="0" err="1">
                <a:ea typeface="Verdana" panose="020B0604030504040204" pitchFamily="34" charset="0"/>
              </a:rPr>
              <a:t>Traumatizzazione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massa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soldati</a:t>
            </a:r>
            <a:r>
              <a:rPr lang="en-GB" sz="1800" dirty="0">
                <a:ea typeface="Verdana" panose="020B0604030504040204" pitchFamily="34" charset="0"/>
              </a:rPr>
              <a:t> 
</a:t>
            </a:r>
            <a:r>
              <a:rPr lang="en-GB" sz="1800" dirty="0" err="1">
                <a:ea typeface="Verdana" panose="020B0604030504040204" pitchFamily="34" charset="0"/>
              </a:rPr>
              <a:t>Malattia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mentale</a:t>
            </a:r>
            <a:r>
              <a:rPr lang="en-GB" sz="1800" dirty="0">
                <a:ea typeface="Verdana" panose="020B0604030504040204" pitchFamily="34" charset="0"/>
              </a:rPr>
              <a:t> presa </a:t>
            </a:r>
            <a:r>
              <a:rPr lang="en-GB" sz="1800" dirty="0" err="1">
                <a:ea typeface="Verdana" panose="020B0604030504040204" pitchFamily="34" charset="0"/>
              </a:rPr>
              <a:t>sul</a:t>
            </a:r>
            <a:r>
              <a:rPr lang="en-GB" sz="1800" dirty="0">
                <a:ea typeface="Verdana" panose="020B0604030504040204" pitchFamily="34" charset="0"/>
              </a:rPr>
              <a:t> serio
</a:t>
            </a:r>
            <a:r>
              <a:rPr lang="en-GB" sz="1800" dirty="0" err="1">
                <a:ea typeface="Verdana" panose="020B0604030504040204" pitchFamily="34" charset="0"/>
              </a:rPr>
              <a:t>Nuove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ricerche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sul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problema</a:t>
            </a:r>
            <a:r>
              <a:rPr lang="en-GB" sz="1800" dirty="0">
                <a:ea typeface="Verdana" panose="020B0604030504040204" pitchFamily="34" charset="0"/>
              </a:rPr>
              <a:t>
La </a:t>
            </a:r>
            <a:r>
              <a:rPr lang="en-GB" sz="1800" dirty="0" err="1">
                <a:ea typeface="Verdana" panose="020B0604030504040204" pitchFamily="34" charset="0"/>
              </a:rPr>
              <a:t>rivoluzione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farmaceutica</a:t>
            </a:r>
            <a:r>
              <a:rPr lang="en-GB" sz="1800" dirty="0">
                <a:ea typeface="Verdana" panose="020B0604030504040204" pitchFamily="34" charset="0"/>
              </a:rPr>
              <a:t> ha </a:t>
            </a:r>
            <a:r>
              <a:rPr lang="en-GB" sz="1800" dirty="0" err="1">
                <a:ea typeface="Verdana" panose="020B0604030504040204" pitchFamily="34" charset="0"/>
              </a:rPr>
              <a:t>portato</a:t>
            </a:r>
            <a:r>
              <a:rPr lang="en-GB" sz="1800" dirty="0">
                <a:ea typeface="Verdana" panose="020B0604030504040204" pitchFamily="34" charset="0"/>
              </a:rPr>
              <a:t> a </a:t>
            </a:r>
            <a:r>
              <a:rPr lang="en-GB" sz="1800" dirty="0" err="1">
                <a:ea typeface="Verdana" panose="020B0604030504040204" pitchFamily="34" charset="0"/>
              </a:rPr>
              <a:t>farmaci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efficaci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n-GB" sz="1800" dirty="0" err="1">
                <a:ea typeface="Verdana" panose="020B0604030504040204" pitchFamily="34" charset="0"/>
              </a:rPr>
              <a:t>Nuovi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trattamenti</a:t>
            </a:r>
            <a:r>
              <a:rPr lang="en-GB" sz="1800" dirty="0">
                <a:ea typeface="Verdana" panose="020B0604030504040204" pitchFamily="34" charset="0"/>
              </a:rPr>
              <a:t> come la </a:t>
            </a:r>
            <a:r>
              <a:rPr lang="en-GB" sz="1800" dirty="0" err="1">
                <a:ea typeface="Verdana" panose="020B0604030504040204" pitchFamily="34" charset="0"/>
              </a:rPr>
              <a:t>terapia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cognitiva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comportamentale</a:t>
            </a:r>
            <a:r>
              <a:rPr lang="en-GB" sz="1800" dirty="0">
                <a:ea typeface="Verdana" panose="020B0604030504040204" pitchFamily="34" charset="0"/>
              </a:rPr>
              <a:t> 
</a:t>
            </a:r>
          </a:p>
        </p:txBody>
      </p:sp>
    </p:spTree>
    <p:extLst>
      <p:ext uri="{BB962C8B-B14F-4D97-AF65-F5344CB8AC3E}">
        <p14:creationId xmlns:p14="http://schemas.microsoft.com/office/powerpoint/2010/main" val="439446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449267-F30A-4E2C-AA61-99AE97A7A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Deistituzionalizzazione</a:t>
            </a: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4EB741-32D9-40E1-90AE-B1A297553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>
                <a:ea typeface="Verdana" panose="020B0604030504040204" pitchFamily="34" charset="0"/>
              </a:rPr>
              <a:t>Allontanarsi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dall'assistenza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manicomiale</a:t>
            </a:r>
            <a:r>
              <a:rPr lang="en-GB" sz="1800" dirty="0">
                <a:ea typeface="Verdana" panose="020B0604030504040204" pitchFamily="34" charset="0"/>
              </a:rPr>
              <a:t> per "</a:t>
            </a:r>
            <a:r>
              <a:rPr lang="en-GB" sz="1800" dirty="0" err="1">
                <a:ea typeface="Verdana" panose="020B0604030504040204" pitchFamily="34" charset="0"/>
              </a:rPr>
              <a:t>assistenza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nella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comunità</a:t>
            </a:r>
            <a:r>
              <a:rPr lang="en-GB" sz="1800" dirty="0">
                <a:ea typeface="Verdana" panose="020B0604030504040204" pitchFamily="34" charset="0"/>
              </a:rPr>
              <a:t>"
I </a:t>
            </a:r>
            <a:r>
              <a:rPr lang="en-GB" sz="1800" dirty="0" err="1">
                <a:ea typeface="Verdana" panose="020B0604030504040204" pitchFamily="34" charset="0"/>
              </a:rPr>
              <a:t>manicomi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attaccati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dalla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destra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politica</a:t>
            </a:r>
            <a:r>
              <a:rPr lang="en-GB" sz="1800" dirty="0">
                <a:ea typeface="Verdana" panose="020B0604030504040204" pitchFamily="34" charset="0"/>
              </a:rPr>
              <a:t> e </a:t>
            </a:r>
            <a:r>
              <a:rPr lang="en-GB" sz="1800" dirty="0" err="1">
                <a:ea typeface="Verdana" panose="020B0604030504040204" pitchFamily="34" charset="0"/>
              </a:rPr>
              <a:t>dalla</a:t>
            </a:r>
            <a:r>
              <a:rPr lang="en-GB" sz="1800" dirty="0">
                <a:ea typeface="Verdana" panose="020B0604030504040204" pitchFamily="34" charset="0"/>
              </a:rPr>
              <a:t> sinistra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22D2C7B-4BE6-4CB3-A816-F69DC2742DC4}"/>
              </a:ext>
            </a:extLst>
          </p:cNvPr>
          <p:cNvSpPr txBox="1"/>
          <p:nvPr/>
        </p:nvSpPr>
        <p:spPr>
          <a:xfrm>
            <a:off x="838200" y="2838450"/>
            <a:ext cx="4829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a typeface="Verdana" panose="020B0604030504040204" pitchFamily="34" charset="0"/>
              </a:rPr>
              <a:t>La sinistra
</a:t>
            </a:r>
          </a:p>
          <a:p>
            <a:r>
              <a:rPr lang="en-GB" dirty="0" err="1">
                <a:ea typeface="Verdana" panose="020B0604030504040204" pitchFamily="34" charset="0"/>
              </a:rPr>
              <a:t>Contro</a:t>
            </a:r>
            <a:r>
              <a:rPr lang="en-GB" dirty="0">
                <a:ea typeface="Verdana" panose="020B0604030504040204" pitchFamily="34" charset="0"/>
              </a:rPr>
              <a:t> il </a:t>
            </a:r>
            <a:r>
              <a:rPr lang="en-GB" dirty="0" err="1">
                <a:ea typeface="Verdana" panose="020B0604030504040204" pitchFamily="34" charset="0"/>
              </a:rPr>
              <a:t>controllo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esercitato</a:t>
            </a:r>
            <a:r>
              <a:rPr lang="en-GB" dirty="0">
                <a:ea typeface="Verdana" panose="020B0604030504040204" pitchFamily="34" charset="0"/>
              </a:rPr>
              <a:t> dal </a:t>
            </a:r>
            <a:r>
              <a:rPr lang="en-GB" dirty="0" err="1">
                <a:ea typeface="Verdana" panose="020B0604030504040204" pitchFamily="34" charset="0"/>
              </a:rPr>
              <a:t>manicomio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sull'individuo</a:t>
            </a:r>
            <a:r>
              <a:rPr lang="en-GB" dirty="0">
                <a:ea typeface="Verdana" panose="020B0604030504040204" pitchFamily="34" charset="0"/>
              </a:rPr>
              <a:t> 
</a:t>
            </a:r>
          </a:p>
          <a:p>
            <a:r>
              <a:rPr lang="en-GB" dirty="0">
                <a:ea typeface="Verdana" panose="020B0604030504040204" pitchFamily="34" charset="0"/>
              </a:rPr>
              <a:t>Ha </a:t>
            </a:r>
            <a:r>
              <a:rPr lang="en-GB" dirty="0" err="1">
                <a:ea typeface="Verdana" panose="020B0604030504040204" pitchFamily="34" charset="0"/>
              </a:rPr>
              <a:t>lavorato</a:t>
            </a:r>
            <a:r>
              <a:rPr lang="en-GB" dirty="0">
                <a:ea typeface="Verdana" panose="020B0604030504040204" pitchFamily="34" charset="0"/>
              </a:rPr>
              <a:t> per </a:t>
            </a:r>
            <a:r>
              <a:rPr lang="en-GB" dirty="0" err="1">
                <a:ea typeface="Verdana" panose="020B0604030504040204" pitchFamily="34" charset="0"/>
              </a:rPr>
              <a:t>affrontare</a:t>
            </a:r>
            <a:r>
              <a:rPr lang="en-GB" dirty="0">
                <a:ea typeface="Verdana" panose="020B0604030504040204" pitchFamily="34" charset="0"/>
              </a:rPr>
              <a:t> lo stigma </a:t>
            </a:r>
            <a:r>
              <a:rPr lang="en-GB" dirty="0" err="1">
                <a:ea typeface="Verdana" panose="020B0604030504040204" pitchFamily="34" charset="0"/>
              </a:rPr>
              <a:t>della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malattia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mentale</a:t>
            </a:r>
            <a:r>
              <a:rPr lang="en-GB" dirty="0">
                <a:ea typeface="Verdana" panose="020B0604030504040204" pitchFamily="34" charset="0"/>
              </a:rPr>
              <a:t>, </a:t>
            </a:r>
            <a:r>
              <a:rPr lang="en-GB" dirty="0" err="1">
                <a:ea typeface="Verdana" panose="020B0604030504040204" pitchFamily="34" charset="0"/>
              </a:rPr>
              <a:t>anche</a:t>
            </a:r>
            <a:r>
              <a:rPr lang="en-GB" dirty="0">
                <a:ea typeface="Verdana" panose="020B0604030504040204" pitchFamily="34" charset="0"/>
              </a:rPr>
              <a:t> se </a:t>
            </a:r>
            <a:r>
              <a:rPr lang="en-GB" dirty="0" err="1">
                <a:ea typeface="Verdana" panose="020B0604030504040204" pitchFamily="34" charset="0"/>
              </a:rPr>
              <a:t>potrebbe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essere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cronica</a:t>
            </a:r>
            <a:r>
              <a:rPr lang="en-GB" dirty="0">
                <a:ea typeface="Verdana" panose="020B0604030504040204" pitchFamily="34" charset="0"/>
              </a:rPr>
              <a:t>, era </a:t>
            </a:r>
            <a:r>
              <a:rPr lang="en-GB" dirty="0" err="1">
                <a:ea typeface="Verdana" panose="020B0604030504040204" pitchFamily="34" charset="0"/>
              </a:rPr>
              <a:t>gestibile</a:t>
            </a:r>
            <a:r>
              <a:rPr lang="en-GB" dirty="0">
                <a:ea typeface="Verdana" panose="020B0604030504040204" pitchFamily="34" charset="0"/>
              </a:rPr>
              <a:t> e </a:t>
            </a:r>
            <a:r>
              <a:rPr lang="en-GB" dirty="0" err="1">
                <a:ea typeface="Verdana" panose="020B0604030504040204" pitchFamily="34" charset="0"/>
              </a:rPr>
              <a:t>gli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individui</a:t>
            </a:r>
            <a:r>
              <a:rPr lang="en-GB" dirty="0">
                <a:ea typeface="Verdana" panose="020B0604030504040204" pitchFamily="34" charset="0"/>
              </a:rPr>
              <a:t> con </a:t>
            </a:r>
            <a:r>
              <a:rPr lang="en-GB" dirty="0" err="1">
                <a:ea typeface="Verdana" panose="020B0604030504040204" pitchFamily="34" charset="0"/>
              </a:rPr>
              <a:t>tali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problemi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sono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stati</a:t>
            </a:r>
            <a:r>
              <a:rPr lang="en-GB" dirty="0">
                <a:ea typeface="Verdana" panose="020B0604030504040204" pitchFamily="34" charset="0"/>
              </a:rPr>
              <a:t> in </a:t>
            </a:r>
            <a:r>
              <a:rPr lang="en-GB" dirty="0" err="1">
                <a:ea typeface="Verdana" panose="020B0604030504040204" pitchFamily="34" charset="0"/>
              </a:rPr>
              <a:t>grado</a:t>
            </a:r>
            <a:r>
              <a:rPr lang="en-GB" dirty="0">
                <a:ea typeface="Verdana" panose="020B0604030504040204" pitchFamily="34" charset="0"/>
              </a:rPr>
              <a:t> di </a:t>
            </a:r>
            <a:r>
              <a:rPr lang="en-GB" dirty="0" err="1">
                <a:ea typeface="Verdana" panose="020B0604030504040204" pitchFamily="34" charset="0"/>
              </a:rPr>
              <a:t>contribuire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alla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società</a:t>
            </a:r>
            <a:r>
              <a:rPr lang="en-GB" dirty="0">
                <a:ea typeface="Verdana" panose="020B0604030504040204" pitchFamily="34" charset="0"/>
              </a:rPr>
              <a:t>
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D148EB-E0E7-4C06-B208-743CB8F45A58}"/>
              </a:ext>
            </a:extLst>
          </p:cNvPr>
          <p:cNvSpPr txBox="1"/>
          <p:nvPr/>
        </p:nvSpPr>
        <p:spPr>
          <a:xfrm>
            <a:off x="5819775" y="2838450"/>
            <a:ext cx="4829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a typeface="Verdana" panose="020B0604030504040204" pitchFamily="34" charset="0"/>
              </a:rPr>
              <a:t>La </a:t>
            </a:r>
            <a:r>
              <a:rPr lang="en-GB" dirty="0" err="1">
                <a:ea typeface="Verdana" panose="020B0604030504040204" pitchFamily="34" charset="0"/>
              </a:rPr>
              <a:t>destra</a:t>
            </a:r>
            <a:r>
              <a:rPr lang="en-GB" dirty="0">
                <a:ea typeface="Verdana" panose="020B0604030504040204" pitchFamily="34" charset="0"/>
              </a:rPr>
              <a:t>
</a:t>
            </a:r>
          </a:p>
          <a:p>
            <a:r>
              <a:rPr lang="en-GB" dirty="0" err="1">
                <a:ea typeface="Verdana" panose="020B0604030504040204" pitchFamily="34" charset="0"/>
              </a:rPr>
              <a:t>Principalmente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interessati</a:t>
            </a:r>
            <a:r>
              <a:rPr lang="en-GB" dirty="0">
                <a:ea typeface="Verdana" panose="020B0604030504040204" pitchFamily="34" charset="0"/>
              </a:rPr>
              <a:t> ai </a:t>
            </a:r>
            <a:r>
              <a:rPr lang="en-GB" dirty="0" err="1">
                <a:ea typeface="Verdana" panose="020B0604030504040204" pitchFamily="34" charset="0"/>
              </a:rPr>
              <a:t>costi</a:t>
            </a:r>
            <a:r>
              <a:rPr lang="en-GB" dirty="0">
                <a:ea typeface="Verdana" panose="020B0604030504040204" pitchFamily="34" charset="0"/>
              </a:rPr>
              <a:t> di </a:t>
            </a:r>
            <a:r>
              <a:rPr lang="en-GB" dirty="0" err="1">
                <a:ea typeface="Verdana" panose="020B0604030504040204" pitchFamily="34" charset="0"/>
              </a:rPr>
              <a:t>alloggio</a:t>
            </a:r>
            <a:r>
              <a:rPr lang="en-GB" dirty="0">
                <a:ea typeface="Verdana" panose="020B0604030504040204" pitchFamily="34" charset="0"/>
              </a:rPr>
              <a:t> di </a:t>
            </a:r>
            <a:r>
              <a:rPr lang="en-GB" dirty="0" err="1">
                <a:ea typeface="Verdana" panose="020B0604030504040204" pitchFamily="34" charset="0"/>
              </a:rPr>
              <a:t>così</a:t>
            </a:r>
            <a:r>
              <a:rPr lang="en-GB" dirty="0">
                <a:ea typeface="Verdana" panose="020B0604030504040204" pitchFamily="34" charset="0"/>
              </a:rPr>
              <a:t> tanti </a:t>
            </a:r>
            <a:r>
              <a:rPr lang="en-GB" dirty="0" err="1">
                <a:ea typeface="Verdana" panose="020B0604030504040204" pitchFamily="34" charset="0"/>
              </a:rPr>
              <a:t>pazienti</a:t>
            </a:r>
            <a:r>
              <a:rPr lang="en-GB" dirty="0">
                <a:ea typeface="Verdana" panose="020B0604030504040204" pitchFamily="34" charset="0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95477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6DA2A1-309B-425F-B4EA-74B924430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Cura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nella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comunità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="" xmlns:a16="http://schemas.microsoft.com/office/drawing/2014/main" id="{62F6EC58-FEBA-48C5-90C8-ED1A55968E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86340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8164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560B57-C796-4952-BDD2-39F590F67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501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Fallimento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della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deistituzionalizzazione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? 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77FE23-0612-4CEE-AF97-CFD194877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67575" cy="4351338"/>
          </a:xfrm>
        </p:spPr>
        <p:txBody>
          <a:bodyPr>
            <a:normAutofit/>
          </a:bodyPr>
          <a:lstStyle/>
          <a:p>
            <a:r>
              <a:rPr lang="en-GB" sz="1800" dirty="0" err="1">
                <a:ea typeface="Verdana" panose="020B0604030504040204" pitchFamily="34" charset="0"/>
              </a:rPr>
              <a:t>L'assistenza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comunitaria</a:t>
            </a:r>
            <a:r>
              <a:rPr lang="en-GB" sz="1800" dirty="0">
                <a:ea typeface="Verdana" panose="020B0604030504040204" pitchFamily="34" charset="0"/>
              </a:rPr>
              <a:t> ha </a:t>
            </a:r>
            <a:r>
              <a:rPr lang="en-GB" sz="1800" dirty="0" err="1">
                <a:ea typeface="Verdana" panose="020B0604030504040204" pitchFamily="34" charset="0"/>
              </a:rPr>
              <a:t>cominciato</a:t>
            </a:r>
            <a:r>
              <a:rPr lang="en-GB" sz="1800" dirty="0">
                <a:ea typeface="Verdana" panose="020B0604030504040204" pitchFamily="34" charset="0"/>
              </a:rPr>
              <a:t> ad </a:t>
            </a:r>
            <a:r>
              <a:rPr lang="en-GB" sz="1800" dirty="0" err="1">
                <a:ea typeface="Verdana" panose="020B0604030504040204" pitchFamily="34" charset="0"/>
              </a:rPr>
              <a:t>escludere</a:t>
            </a:r>
            <a:r>
              <a:rPr lang="en-GB" sz="1800" dirty="0">
                <a:ea typeface="Verdana" panose="020B0604030504040204" pitchFamily="34" charset="0"/>
              </a:rPr>
              <a:t> del </a:t>
            </a:r>
            <a:r>
              <a:rPr lang="en-GB" sz="1800" dirty="0" err="1">
                <a:ea typeface="Verdana" panose="020B0604030504040204" pitchFamily="34" charset="0"/>
              </a:rPr>
              <a:t>tutto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l'ospedale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dagli</a:t>
            </a:r>
            <a:r>
              <a:rPr lang="en-GB" sz="1800" dirty="0">
                <a:ea typeface="Verdana" panose="020B0604030504040204" pitchFamily="34" charset="0"/>
              </a:rPr>
              <a:t> anni '70 e '80. </a:t>
            </a:r>
            <a:r>
              <a:rPr lang="en-GB" sz="1800" dirty="0" err="1">
                <a:ea typeface="Verdana" panose="020B0604030504040204" pitchFamily="34" charset="0"/>
              </a:rPr>
              <a:t>Negli</a:t>
            </a:r>
            <a:r>
              <a:rPr lang="en-GB" sz="1800" dirty="0">
                <a:ea typeface="Verdana" panose="020B0604030504040204" pitchFamily="34" charset="0"/>
              </a:rPr>
              <a:t> anni '90 </a:t>
            </a:r>
            <a:r>
              <a:rPr lang="en-GB" sz="1800" dirty="0" err="1">
                <a:ea typeface="Verdana" panose="020B0604030504040204" pitchFamily="34" charset="0"/>
              </a:rPr>
              <a:t>è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stato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abolito</a:t>
            </a:r>
            <a:r>
              <a:rPr lang="en-GB" sz="1800" dirty="0">
                <a:ea typeface="Verdana" panose="020B0604030504040204" pitchFamily="34" charset="0"/>
              </a:rPr>
              <a:t> il </a:t>
            </a:r>
            <a:r>
              <a:rPr lang="en-GB" sz="1800" dirty="0" err="1">
                <a:ea typeface="Verdana" panose="020B0604030504040204" pitchFamily="34" charset="0"/>
              </a:rPr>
              <a:t>vecchio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sistema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asilo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contea</a:t>
            </a:r>
            <a:r>
              <a:rPr lang="en-GB" sz="1800" dirty="0">
                <a:ea typeface="Verdana" panose="020B0604030504040204" pitchFamily="34" charset="0"/>
              </a:rPr>
              <a:t> e il </a:t>
            </a:r>
            <a:r>
              <a:rPr lang="en-GB" sz="1800" dirty="0" err="1">
                <a:ea typeface="Verdana" panose="020B0604030504040204" pitchFamily="34" charset="0"/>
              </a:rPr>
              <a:t>ruolo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servizi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sociali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nell'assistenza</a:t>
            </a:r>
            <a:r>
              <a:rPr lang="en-GB" sz="1800" dirty="0">
                <a:ea typeface="Verdana" panose="020B0604030504040204" pitchFamily="34" charset="0"/>
              </a:rPr>
              <a:t> ai </a:t>
            </a:r>
            <a:r>
              <a:rPr lang="en-GB" sz="1800" dirty="0" err="1">
                <a:ea typeface="Verdana" panose="020B0604030504040204" pitchFamily="34" charset="0"/>
              </a:rPr>
              <a:t>malati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mentali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è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cresciuto</a:t>
            </a:r>
            <a:r>
              <a:rPr lang="en-GB" sz="1800" dirty="0">
                <a:ea typeface="Verdana" panose="020B0604030504040204" pitchFamily="34" charset="0"/>
              </a:rPr>
              <a:t>
Idea non </a:t>
            </a:r>
            <a:r>
              <a:rPr lang="en-GB" sz="1800" dirty="0" err="1">
                <a:ea typeface="Verdana" panose="020B0604030504040204" pitchFamily="34" charset="0"/>
              </a:rPr>
              <a:t>abbinata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realtà</a:t>
            </a:r>
            <a:r>
              <a:rPr lang="en-GB" sz="1800" dirty="0">
                <a:ea typeface="Verdana" panose="020B0604030504040204" pitchFamily="34" charset="0"/>
              </a:rPr>
              <a:t>? </a:t>
            </a:r>
          </a:p>
          <a:p>
            <a:pPr lvl="1"/>
            <a:r>
              <a:rPr lang="en-GB" sz="1600" dirty="0" err="1">
                <a:ea typeface="Verdana" panose="020B0604030504040204" pitchFamily="34" charset="0"/>
              </a:rPr>
              <a:t>Supporto</a:t>
            </a:r>
            <a:r>
              <a:rPr lang="en-GB" sz="1600" dirty="0">
                <a:ea typeface="Verdana" panose="020B0604030504040204" pitchFamily="34" charset="0"/>
              </a:rPr>
              <a:t> </a:t>
            </a:r>
            <a:r>
              <a:rPr lang="en-GB" sz="1600" dirty="0" err="1">
                <a:ea typeface="Verdana" panose="020B0604030504040204" pitchFamily="34" charset="0"/>
              </a:rPr>
              <a:t>insufficiente</a:t>
            </a:r>
            <a:r>
              <a:rPr lang="en-GB" sz="1600" dirty="0">
                <a:ea typeface="Verdana" panose="020B0604030504040204" pitchFamily="34" charset="0"/>
              </a:rPr>
              <a:t> </a:t>
            </a:r>
            <a:r>
              <a:rPr lang="en-GB" sz="1600" dirty="0" err="1">
                <a:ea typeface="Verdana" panose="020B0604030504040204" pitchFamily="34" charset="0"/>
              </a:rPr>
              <a:t>disponibile</a:t>
            </a:r>
            <a:r>
              <a:rPr lang="en-GB" sz="1600" dirty="0">
                <a:ea typeface="Verdana" panose="020B0604030504040204" pitchFamily="34" charset="0"/>
              </a:rPr>
              <a:t>
</a:t>
            </a:r>
            <a:r>
              <a:rPr lang="en-GB" sz="1600" dirty="0" err="1">
                <a:ea typeface="Verdana" panose="020B0604030504040204" pitchFamily="34" charset="0"/>
              </a:rPr>
              <a:t>Tagli</a:t>
            </a:r>
            <a:r>
              <a:rPr lang="en-GB" sz="1600" dirty="0">
                <a:ea typeface="Verdana" panose="020B0604030504040204" pitchFamily="34" charset="0"/>
              </a:rPr>
              <a:t> di </a:t>
            </a:r>
            <a:r>
              <a:rPr lang="en-GB" sz="1600" dirty="0" err="1">
                <a:ea typeface="Verdana" panose="020B0604030504040204" pitchFamily="34" charset="0"/>
              </a:rPr>
              <a:t>bilancio</a:t>
            </a:r>
            <a:r>
              <a:rPr lang="en-GB" sz="1600" dirty="0">
                <a:ea typeface="Verdana" panose="020B0604030504040204" pitchFamily="34" charset="0"/>
              </a:rPr>
              <a:t> ai </a:t>
            </a:r>
            <a:r>
              <a:rPr lang="en-GB" sz="1600" dirty="0" err="1">
                <a:ea typeface="Verdana" panose="020B0604030504040204" pitchFamily="34" charset="0"/>
              </a:rPr>
              <a:t>consigli</a:t>
            </a:r>
            <a:r>
              <a:rPr lang="en-GB" sz="1600" dirty="0">
                <a:ea typeface="Verdana" panose="020B0604030504040204" pitchFamily="34" charset="0"/>
              </a:rPr>
              <a:t> </a:t>
            </a:r>
            <a:r>
              <a:rPr lang="en-GB" sz="1600" dirty="0" err="1">
                <a:ea typeface="Verdana" panose="020B0604030504040204" pitchFamily="34" charset="0"/>
              </a:rPr>
              <a:t>locali</a:t>
            </a:r>
            <a:r>
              <a:rPr lang="en-GB" sz="1600" dirty="0">
                <a:ea typeface="Verdana" panose="020B0604030504040204" pitchFamily="34" charset="0"/>
              </a:rPr>
              <a:t>
</a:t>
            </a:r>
            <a:r>
              <a:rPr lang="en-GB" sz="1600" dirty="0" err="1">
                <a:ea typeface="Verdana" panose="020B0604030504040204" pitchFamily="34" charset="0"/>
              </a:rPr>
              <a:t>Eccessiva</a:t>
            </a:r>
            <a:r>
              <a:rPr lang="en-GB" sz="1600" dirty="0">
                <a:ea typeface="Verdana" panose="020B0604030504040204" pitchFamily="34" charset="0"/>
              </a:rPr>
              <a:t> </a:t>
            </a:r>
            <a:r>
              <a:rPr lang="en-GB" sz="1600" dirty="0" err="1">
                <a:ea typeface="Verdana" panose="020B0604030504040204" pitchFamily="34" charset="0"/>
              </a:rPr>
              <a:t>dipendenza</a:t>
            </a:r>
            <a:r>
              <a:rPr lang="en-GB" sz="1600" dirty="0">
                <a:ea typeface="Verdana" panose="020B0604030504040204" pitchFamily="34" charset="0"/>
              </a:rPr>
              <a:t> dal </a:t>
            </a:r>
            <a:r>
              <a:rPr lang="en-GB" sz="1600" dirty="0" err="1">
                <a:ea typeface="Verdana" panose="020B0604030504040204" pitchFamily="34" charset="0"/>
              </a:rPr>
              <a:t>settore</a:t>
            </a:r>
            <a:r>
              <a:rPr lang="en-GB" sz="1600" dirty="0">
                <a:ea typeface="Verdana" panose="020B0604030504040204" pitchFamily="34" charset="0"/>
              </a:rPr>
              <a:t> del </a:t>
            </a:r>
            <a:r>
              <a:rPr lang="en-GB" sz="1600" dirty="0" err="1">
                <a:ea typeface="Verdana" panose="020B0604030504040204" pitchFamily="34" charset="0"/>
              </a:rPr>
              <a:t>volontariato</a:t>
            </a:r>
            <a:endParaRPr lang="en-GB" sz="1600" dirty="0">
              <a:ea typeface="Verdana" panose="020B0604030504040204" pitchFamily="34" charset="0"/>
            </a:endParaRPr>
          </a:p>
          <a:p>
            <a:r>
              <a:rPr lang="en-GB" sz="1800" dirty="0">
                <a:ea typeface="Verdana" panose="020B0604030504040204" pitchFamily="34" charset="0"/>
              </a:rPr>
              <a:t>La </a:t>
            </a:r>
            <a:r>
              <a:rPr lang="en-GB" sz="1800" dirty="0" err="1">
                <a:ea typeface="Verdana" panose="020B0604030504040204" pitchFamily="34" charset="0"/>
              </a:rPr>
              <a:t>permanenza</a:t>
            </a:r>
            <a:r>
              <a:rPr lang="en-GB" sz="1800" dirty="0">
                <a:ea typeface="Verdana" panose="020B0604030504040204" pitchFamily="34" charset="0"/>
              </a:rPr>
              <a:t> media di </a:t>
            </a:r>
            <a:r>
              <a:rPr lang="en-GB" sz="1800" dirty="0" err="1">
                <a:ea typeface="Verdana" panose="020B0604030504040204" pitchFamily="34" charset="0"/>
              </a:rPr>
              <a:t>coloro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che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furono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ricoverati</a:t>
            </a:r>
            <a:r>
              <a:rPr lang="en-GB" sz="1800" dirty="0">
                <a:ea typeface="Verdana" panose="020B0604030504040204" pitchFamily="34" charset="0"/>
              </a:rPr>
              <a:t> per cure </a:t>
            </a:r>
            <a:r>
              <a:rPr lang="en-GB" sz="1800" dirty="0" err="1">
                <a:ea typeface="Verdana" panose="020B0604030504040204" pitchFamily="34" charset="0"/>
              </a:rPr>
              <a:t>psichiatriche</a:t>
            </a:r>
            <a:r>
              <a:rPr lang="en-GB" sz="1800" dirty="0">
                <a:ea typeface="Verdana" panose="020B0604030504040204" pitchFamily="34" charset="0"/>
              </a:rPr>
              <a:t> è </a:t>
            </a:r>
            <a:r>
              <a:rPr lang="en-GB" sz="1800" dirty="0" err="1">
                <a:ea typeface="Verdana" panose="020B0604030504040204" pitchFamily="34" charset="0"/>
              </a:rPr>
              <a:t>ora</a:t>
            </a:r>
            <a:r>
              <a:rPr lang="en-GB" sz="1800" dirty="0">
                <a:ea typeface="Verdana" panose="020B0604030504040204" pitchFamily="34" charset="0"/>
              </a:rPr>
              <a:t> di sole due </a:t>
            </a:r>
            <a:r>
              <a:rPr lang="en-GB" sz="1800" dirty="0" err="1">
                <a:ea typeface="Verdana" panose="020B0604030504040204" pitchFamily="34" charset="0"/>
              </a:rPr>
              <a:t>settimane</a:t>
            </a:r>
            <a:endParaRPr lang="en-GB" sz="1800" dirty="0">
              <a:ea typeface="Verdana" panose="020B0604030504040204" pitchFamily="34" charset="0"/>
            </a:endParaRPr>
          </a:p>
        </p:txBody>
      </p:sp>
      <p:pic>
        <p:nvPicPr>
          <p:cNvPr id="15362" name="Picture 2" descr="care in the community cartoon">
            <a:extLst>
              <a:ext uri="{FF2B5EF4-FFF2-40B4-BE49-F238E27FC236}">
                <a16:creationId xmlns="" xmlns:a16="http://schemas.microsoft.com/office/drawing/2014/main" id="{01FBEF86-9907-4D02-8C3C-3E28789DD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1838463"/>
            <a:ext cx="4178300" cy="50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905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E67D35-594E-42FC-BD89-7BF2885913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Autonomia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nel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settore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sanitario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potere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duraturo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procuratore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e non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tentare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ordini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di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rianimazione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722A3C-098C-4F32-8736-F666890DB4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160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9">
            <a:extLst>
              <a:ext uri="{FF2B5EF4-FFF2-40B4-BE49-F238E27FC236}">
                <a16:creationId xmlns="" xmlns:a16="http://schemas.microsoft.com/office/drawing/2014/main" id="{3B0DF90E-6BAD-4E82-8FDF-717C9A3573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13">
            <a:extLst>
              <a:ext uri="{FF2B5EF4-FFF2-40B4-BE49-F238E27FC236}">
                <a16:creationId xmlns="" xmlns:a16="http://schemas.microsoft.com/office/drawing/2014/main" id="{13DCC859-0434-4BB8-B6C5-09C88AE698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11">
            <a:extLst>
              <a:ext uri="{FF2B5EF4-FFF2-40B4-BE49-F238E27FC236}">
                <a16:creationId xmlns="" xmlns:a16="http://schemas.microsoft.com/office/drawing/2014/main" id="{08E7ACFB-B791-4C23-8B17-013FEDC09A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B17787-EBC3-41F3-B3BE-70279F85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Cambiare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il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quadro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giuridico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dell'assistenza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="" xmlns:a16="http://schemas.microsoft.com/office/drawing/2014/main" id="{D38B7335-9CD3-46D9-8BC2-E27D060C6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343506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251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0C9777-2B95-4402-A5BA-84068893C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LPA e DNAR
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44DF6632-569F-4A76-85F1-258A7CC5F5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0347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3965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94FEC5-30DB-40CA-9987-AF029E152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Cinque </a:t>
            </a:r>
            <a:r>
              <a:rPr lang="en-GB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principi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per le </a:t>
            </a:r>
            <a:r>
              <a:rPr lang="en-GB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direttive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di </a:t>
            </a:r>
            <a:r>
              <a:rPr lang="en-GB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anticipo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="" xmlns:a16="http://schemas.microsoft.com/office/drawing/2014/main" id="{7AA90650-404E-42D9-9983-7A519916C3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07223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354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2B9262-DF15-46A4-B9C1-0B5DCA816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90688"/>
            <a:ext cx="4667250" cy="2022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err="1"/>
              <a:t>Parte</a:t>
            </a:r>
            <a:r>
              <a:rPr lang="en-GB" sz="2000" dirty="0"/>
              <a:t> II: </a:t>
            </a:r>
            <a:r>
              <a:rPr lang="en-GB" sz="2000" dirty="0" err="1"/>
              <a:t>Isteria</a:t>
            </a:r>
            <a:r>
              <a:rPr lang="en-GB" sz="2000" dirty="0"/>
              <a:t>: Un mezzo di </a:t>
            </a:r>
            <a:r>
              <a:rPr lang="en-GB" sz="2000" dirty="0" err="1"/>
              <a:t>controllo</a:t>
            </a:r>
            <a:r>
              <a:rPr lang="en-GB" sz="2000" dirty="0"/>
              <a:t>? 
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5AB9C7E7-63C2-41C8-872A-A5B5B5B0CA0E}"/>
              </a:ext>
            </a:extLst>
          </p:cNvPr>
          <p:cNvSpPr txBox="1">
            <a:spLocks/>
          </p:cNvSpPr>
          <p:nvPr/>
        </p:nvSpPr>
        <p:spPr>
          <a:xfrm>
            <a:off x="695325" y="1690688"/>
            <a:ext cx="4667250" cy="202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err="1"/>
              <a:t>Parte</a:t>
            </a:r>
            <a:r>
              <a:rPr lang="en-GB" sz="2000" dirty="0"/>
              <a:t> I: Nel </a:t>
            </a:r>
            <a:r>
              <a:rPr lang="en-GB" sz="2000" dirty="0" err="1"/>
              <a:t>Manicomio</a:t>
            </a:r>
            <a:r>
              <a:rPr lang="en-GB" sz="2000" dirty="0"/>
              <a:t>: </a:t>
            </a:r>
            <a:r>
              <a:rPr lang="en-GB" sz="2000" dirty="0" err="1"/>
              <a:t>Approcci</a:t>
            </a:r>
            <a:r>
              <a:rPr lang="en-GB" sz="2000" dirty="0"/>
              <a:t> </a:t>
            </a:r>
            <a:r>
              <a:rPr lang="en-GB" sz="2000" dirty="0" err="1"/>
              <a:t>paternalistici</a:t>
            </a:r>
            <a:r>
              <a:rPr lang="en-GB" sz="2000" dirty="0"/>
              <a:t> al </a:t>
            </a:r>
            <a:r>
              <a:rPr lang="en-GB" sz="2000" dirty="0" err="1"/>
              <a:t>malato</a:t>
            </a:r>
            <a:r>
              <a:rPr lang="en-GB" sz="2000" dirty="0"/>
              <a:t> </a:t>
            </a:r>
            <a:r>
              <a:rPr lang="en-GB" sz="2000" dirty="0" err="1"/>
              <a:t>mentale</a:t>
            </a:r>
            <a:r>
              <a:rPr lang="en-GB" sz="2000" dirty="0"/>
              <a:t>
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624A1157-FAE3-491D-9537-C85039F81136}"/>
              </a:ext>
            </a:extLst>
          </p:cNvPr>
          <p:cNvSpPr txBox="1">
            <a:spLocks/>
          </p:cNvSpPr>
          <p:nvPr/>
        </p:nvSpPr>
        <p:spPr>
          <a:xfrm>
            <a:off x="552452" y="3600450"/>
            <a:ext cx="4667250" cy="202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err="1"/>
              <a:t>Parte</a:t>
            </a:r>
            <a:r>
              <a:rPr lang="en-GB" sz="2000" dirty="0"/>
              <a:t> III: </a:t>
            </a:r>
            <a:r>
              <a:rPr lang="en-GB" sz="2000" dirty="0" err="1"/>
              <a:t>Deinstitutionalizzazione</a:t>
            </a:r>
            <a:r>
              <a:rPr lang="en-GB" sz="2000" dirty="0"/>
              <a:t> e </a:t>
            </a:r>
            <a:r>
              <a:rPr lang="en-GB" sz="2000" dirty="0" err="1"/>
              <a:t>cura</a:t>
            </a:r>
            <a:r>
              <a:rPr lang="en-GB" sz="2000" dirty="0"/>
              <a:t> </a:t>
            </a:r>
            <a:r>
              <a:rPr lang="en-GB" sz="2000" dirty="0" err="1"/>
              <a:t>nella</a:t>
            </a:r>
            <a:r>
              <a:rPr lang="en-GB" sz="2000" dirty="0"/>
              <a:t> </a:t>
            </a:r>
            <a:r>
              <a:rPr lang="en-GB" sz="2000" dirty="0" err="1"/>
              <a:t>Comunità</a:t>
            </a:r>
            <a:r>
              <a:rPr lang="en-GB" sz="2000" dirty="0"/>
              <a:t>
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9426C7DE-A38C-4A38-B229-3F83F39B0808}"/>
              </a:ext>
            </a:extLst>
          </p:cNvPr>
          <p:cNvSpPr txBox="1">
            <a:spLocks/>
          </p:cNvSpPr>
          <p:nvPr/>
        </p:nvSpPr>
        <p:spPr>
          <a:xfrm>
            <a:off x="5953127" y="3429000"/>
            <a:ext cx="4667250" cy="202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err="1"/>
              <a:t>Parte</a:t>
            </a:r>
            <a:r>
              <a:rPr lang="en-GB" sz="2000" dirty="0"/>
              <a:t> IV: </a:t>
            </a:r>
            <a:r>
              <a:rPr lang="en-GB" sz="2000" dirty="0" err="1"/>
              <a:t>Autonomia</a:t>
            </a:r>
            <a:r>
              <a:rPr lang="en-GB" sz="2000" dirty="0"/>
              <a:t> </a:t>
            </a:r>
            <a:r>
              <a:rPr lang="en-GB" sz="2000" dirty="0" err="1"/>
              <a:t>nel</a:t>
            </a:r>
            <a:r>
              <a:rPr lang="en-GB" sz="2000" dirty="0"/>
              <a:t> </a:t>
            </a:r>
            <a:r>
              <a:rPr lang="en-GB" sz="2000" dirty="0" err="1"/>
              <a:t>settore</a:t>
            </a:r>
            <a:r>
              <a:rPr lang="en-GB" sz="2000" dirty="0"/>
              <a:t> </a:t>
            </a:r>
            <a:r>
              <a:rPr lang="en-GB" sz="2000" dirty="0" err="1"/>
              <a:t>sanitario</a:t>
            </a:r>
            <a:r>
              <a:rPr lang="en-GB" sz="2000" dirty="0"/>
              <a:t>: </a:t>
            </a:r>
            <a:r>
              <a:rPr lang="en-GB" sz="2000" dirty="0" err="1"/>
              <a:t>Potere</a:t>
            </a:r>
            <a:r>
              <a:rPr lang="en-GB" sz="2000" dirty="0"/>
              <a:t> </a:t>
            </a:r>
            <a:r>
              <a:rPr lang="en-GB" sz="2000" dirty="0" err="1"/>
              <a:t>duraturo</a:t>
            </a:r>
            <a:r>
              <a:rPr lang="en-GB" sz="2000" dirty="0"/>
              <a:t> del </a:t>
            </a:r>
            <a:r>
              <a:rPr lang="en-GB" sz="2000" dirty="0" err="1"/>
              <a:t>Procuratore</a:t>
            </a:r>
            <a:r>
              <a:rPr lang="en-GB" sz="2000" dirty="0"/>
              <a:t> e non </a:t>
            </a:r>
            <a:r>
              <a:rPr lang="en-GB" sz="2000" dirty="0" err="1"/>
              <a:t>Tentare</a:t>
            </a:r>
            <a:r>
              <a:rPr lang="en-GB" sz="2000" dirty="0"/>
              <a:t> prove di </a:t>
            </a:r>
            <a:r>
              <a:rPr lang="en-GB" sz="2000" dirty="0" err="1"/>
              <a:t>Rianimazione</a:t>
            </a:r>
            <a:r>
              <a:rPr lang="en-GB" sz="2000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868823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D17659-8B0E-475C-987F-7B07FAD7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Problemi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="" xmlns:a16="http://schemas.microsoft.com/office/drawing/2014/main" id="{3713CA86-286B-4CFF-864A-206170B50A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54848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853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FB5FD3-8761-42D7-8428-C92CB96E4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GB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Conclusioni</a:t>
            </a:r>
            <a:r>
              <a:rPr lang="en-GB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53FF8C-0B57-4612-BF89-14BC4696C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GB" sz="2000" dirty="0">
                <a:ea typeface="Verdana" panose="020B0604030504040204" pitchFamily="34" charset="0"/>
              </a:rPr>
              <a:t>Il </a:t>
            </a:r>
            <a:r>
              <a:rPr lang="en-GB" sz="2000" dirty="0" err="1">
                <a:ea typeface="Verdana" panose="020B0604030504040204" pitchFamily="34" charset="0"/>
              </a:rPr>
              <a:t>lungo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termine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sociale</a:t>
            </a:r>
            <a:r>
              <a:rPr lang="en-GB" sz="2000" dirty="0">
                <a:ea typeface="Verdana" panose="020B0604030504040204" pitchFamily="34" charset="0"/>
              </a:rPr>
              <a:t> e </a:t>
            </a:r>
            <a:r>
              <a:rPr lang="en-GB" sz="2000" dirty="0" err="1">
                <a:ea typeface="Verdana" panose="020B0604030504040204" pitchFamily="34" charset="0"/>
              </a:rPr>
              <a:t>giuridico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muove</a:t>
            </a:r>
            <a:r>
              <a:rPr lang="en-GB" sz="2000" dirty="0">
                <a:ea typeface="Verdana" panose="020B0604030504040204" pitchFamily="34" charset="0"/>
              </a:rPr>
              <a:t> verso </a:t>
            </a:r>
            <a:r>
              <a:rPr lang="en-GB" sz="2000" dirty="0" err="1">
                <a:ea typeface="Verdana" panose="020B0604030504040204" pitchFamily="34" charset="0"/>
              </a:rPr>
              <a:t>l'autonomia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personale</a:t>
            </a:r>
            <a:r>
              <a:rPr lang="en-GB" sz="2000" dirty="0">
                <a:ea typeface="Verdana" panose="020B0604030504040204" pitchFamily="34" charset="0"/>
              </a:rPr>
              <a:t> e </a:t>
            </a:r>
            <a:r>
              <a:rPr lang="en-GB" sz="2000" dirty="0" err="1">
                <a:ea typeface="Verdana" panose="020B0604030504040204" pitchFamily="34" charset="0"/>
              </a:rPr>
              <a:t>l'assistenza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negli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approcci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comunitari</a:t>
            </a:r>
            <a:r>
              <a:rPr lang="en-GB" sz="2000" dirty="0">
                <a:ea typeface="Verdana" panose="020B0604030504040204" pitchFamily="34" charset="0"/>
              </a:rPr>
              <a:t> per </a:t>
            </a:r>
            <a:r>
              <a:rPr lang="en-GB" sz="2000" dirty="0" err="1">
                <a:ea typeface="Verdana" panose="020B0604030504040204" pitchFamily="34" charset="0"/>
              </a:rPr>
              <a:t>coloro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che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hanno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meno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capacità</a:t>
            </a:r>
            <a:r>
              <a:rPr lang="en-GB" sz="2000" dirty="0">
                <a:ea typeface="Verdana" panose="020B0604030504040204" pitchFamily="34" charset="0"/>
              </a:rPr>
              <a:t> (non solo </a:t>
            </a:r>
            <a:r>
              <a:rPr lang="en-GB" sz="2000" dirty="0" err="1">
                <a:ea typeface="Verdana" panose="020B0604030504040204" pitchFamily="34" charset="0"/>
              </a:rPr>
              <a:t>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malati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mentali</a:t>
            </a:r>
            <a:r>
              <a:rPr lang="en-GB" sz="2000" dirty="0">
                <a:ea typeface="Verdana" panose="020B0604030504040204" pitchFamily="34" charset="0"/>
              </a:rPr>
              <a:t>)
I </a:t>
            </a:r>
            <a:r>
              <a:rPr lang="en-GB" sz="2000" dirty="0" err="1">
                <a:ea typeface="Verdana" panose="020B0604030504040204" pitchFamily="34" charset="0"/>
              </a:rPr>
              <a:t>più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>
                <a:ea typeface="Verdana" panose="020B0604030504040204" pitchFamily="34" charset="0"/>
              </a:rPr>
              <a:t>importanti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cambiamenti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nel</a:t>
            </a:r>
            <a:r>
              <a:rPr lang="en-GB" sz="2000" dirty="0">
                <a:ea typeface="Verdana" panose="020B0604030504040204" pitchFamily="34" charset="0"/>
              </a:rPr>
              <a:t> modo in cui </a:t>
            </a:r>
            <a:r>
              <a:rPr lang="en-GB" sz="2000" dirty="0" err="1">
                <a:ea typeface="Verdana" panose="020B0604030504040204" pitchFamily="34" charset="0"/>
              </a:rPr>
              <a:t>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malati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mentali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sono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stati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trattati</a:t>
            </a:r>
            <a:r>
              <a:rPr lang="en-GB" sz="2000" dirty="0">
                <a:ea typeface="Verdana" panose="020B0604030504040204" pitchFamily="34" charset="0"/>
              </a:rPr>
              <a:t>, </a:t>
            </a:r>
            <a:r>
              <a:rPr lang="en-GB" sz="2000" dirty="0" err="1">
                <a:ea typeface="Verdana" panose="020B0604030504040204" pitchFamily="34" charset="0"/>
              </a:rPr>
              <a:t>alloggiati</a:t>
            </a:r>
            <a:r>
              <a:rPr lang="en-GB" sz="2000" dirty="0">
                <a:ea typeface="Verdana" panose="020B0604030504040204" pitchFamily="34" charset="0"/>
              </a:rPr>
              <a:t> e </a:t>
            </a:r>
            <a:r>
              <a:rPr lang="en-GB" sz="2000" dirty="0" err="1">
                <a:ea typeface="Verdana" panose="020B0604030504040204" pitchFamily="34" charset="0"/>
              </a:rPr>
              <a:t>compresi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dalla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società</a:t>
            </a:r>
            <a:r>
              <a:rPr lang="en-GB" sz="2000" dirty="0">
                <a:ea typeface="Verdana" panose="020B0604030504040204" pitchFamily="34" charset="0"/>
              </a:rPr>
              <a:t>
Le </a:t>
            </a:r>
            <a:r>
              <a:rPr lang="en-GB" sz="2000" dirty="0" err="1">
                <a:ea typeface="Verdana" panose="020B0604030504040204" pitchFamily="34" charset="0"/>
              </a:rPr>
              <a:t>attuali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questioni</a:t>
            </a:r>
            <a:r>
              <a:rPr lang="en-GB" sz="2000" dirty="0">
                <a:ea typeface="Verdana" panose="020B0604030504040204" pitchFamily="34" charset="0"/>
              </a:rPr>
              <a:t> in </a:t>
            </a:r>
            <a:r>
              <a:rPr lang="en-GB" sz="2000" dirty="0" err="1">
                <a:ea typeface="Verdana" panose="020B0604030504040204" pitchFamily="34" charset="0"/>
              </a:rPr>
              <a:t>cura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nella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comunità</a:t>
            </a:r>
            <a:r>
              <a:rPr lang="en-GB" sz="2000" dirty="0">
                <a:ea typeface="Verdana" panose="020B0604030504040204" pitchFamily="34" charset="0"/>
              </a:rPr>
              <a:t> e </a:t>
            </a:r>
            <a:r>
              <a:rPr lang="en-GB" sz="2000" dirty="0" err="1">
                <a:ea typeface="Verdana" panose="020B0604030504040204" pitchFamily="34" charset="0"/>
              </a:rPr>
              <a:t>nelle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direttive</a:t>
            </a:r>
            <a:r>
              <a:rPr lang="en-GB" sz="2000" dirty="0">
                <a:ea typeface="Verdana" panose="020B0604030504040204" pitchFamily="34" charset="0"/>
              </a:rPr>
              <a:t> di </a:t>
            </a:r>
            <a:r>
              <a:rPr lang="en-GB" sz="2000" dirty="0" err="1">
                <a:ea typeface="Verdana" panose="020B0604030504040204" pitchFamily="34" charset="0"/>
              </a:rPr>
              <a:t>anticipo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mettono</a:t>
            </a:r>
            <a:r>
              <a:rPr lang="en-GB" sz="2000" dirty="0">
                <a:ea typeface="Verdana" panose="020B0604030504040204" pitchFamily="34" charset="0"/>
              </a:rPr>
              <a:t> in </a:t>
            </a:r>
            <a:r>
              <a:rPr lang="en-GB" sz="2000" dirty="0" err="1">
                <a:ea typeface="Verdana" panose="020B0604030504040204" pitchFamily="34" charset="0"/>
              </a:rPr>
              <a:t>discussione</a:t>
            </a:r>
            <a:r>
              <a:rPr lang="en-GB" sz="2000" dirty="0">
                <a:ea typeface="Verdana" panose="020B0604030504040204" pitchFamily="34" charset="0"/>
              </a:rPr>
              <a:t> la semplice </a:t>
            </a:r>
            <a:r>
              <a:rPr lang="en-GB" sz="2000" dirty="0" err="1">
                <a:ea typeface="Verdana" panose="020B0604030504040204" pitchFamily="34" charset="0"/>
              </a:rPr>
              <a:t>nozione</a:t>
            </a:r>
            <a:r>
              <a:rPr lang="en-GB" sz="2000" dirty="0">
                <a:ea typeface="Verdana" panose="020B0604030504040204" pitchFamily="34" charset="0"/>
              </a:rPr>
              <a:t> di </a:t>
            </a:r>
            <a:r>
              <a:rPr lang="en-GB" sz="2000" dirty="0" err="1">
                <a:ea typeface="Verdana" panose="020B0604030504040204" pitchFamily="34" charset="0"/>
              </a:rPr>
              <a:t>progresso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nell'allontanarsi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dagli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approcci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paternalistici</a:t>
            </a:r>
            <a:r>
              <a:rPr lang="en-GB" sz="2000" dirty="0">
                <a:ea typeface="Verdana" panose="020B0604030504040204" pitchFamily="34" charset="0"/>
              </a:rPr>
              <a:t>
</a:t>
            </a:r>
            <a:r>
              <a:rPr lang="en-GB" sz="2000" dirty="0" err="1">
                <a:ea typeface="Verdana" panose="020B0604030504040204" pitchFamily="34" charset="0"/>
              </a:rPr>
              <a:t>Necessario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garantire</a:t>
            </a:r>
            <a:r>
              <a:rPr lang="en-GB" sz="2000" dirty="0">
                <a:ea typeface="Verdana" panose="020B0604030504040204" pitchFamily="34" charset="0"/>
              </a:rPr>
              <a:t> l'"</a:t>
            </a:r>
            <a:r>
              <a:rPr lang="en-GB" sz="2000" dirty="0" err="1">
                <a:ea typeface="Verdana" panose="020B0604030504040204" pitchFamily="34" charset="0"/>
              </a:rPr>
              <a:t>incuria</a:t>
            </a:r>
            <a:r>
              <a:rPr lang="en-GB" sz="2000" dirty="0">
                <a:ea typeface="Verdana" panose="020B0604030504040204" pitchFamily="34" charset="0"/>
              </a:rPr>
              <a:t> </a:t>
            </a:r>
            <a:r>
              <a:rPr lang="en-GB" sz="2000" dirty="0" err="1">
                <a:ea typeface="Verdana" panose="020B0604030504040204" pitchFamily="34" charset="0"/>
              </a:rPr>
              <a:t>comunitaria</a:t>
            </a:r>
            <a:r>
              <a:rPr lang="en-GB" sz="2000" dirty="0">
                <a:ea typeface="Verdana" panose="020B0604030504040204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36621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="" xmlns:a16="http://schemas.microsoft.com/office/drawing/2014/main" id="{B547373F-AF2E-4907-B442-9F902B387F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2146CA-8365-4FD5-B105-480F7363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6" y="205491"/>
            <a:ext cx="31146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Una nota </a:t>
            </a:r>
            <a:r>
              <a:rPr lang="en-US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sulla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terminologia</a:t>
            </a:r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700673-7C1E-455D-914E-246AD5239218}"/>
              </a:ext>
            </a:extLst>
          </p:cNvPr>
          <p:cNvSpPr txBox="1"/>
          <p:nvPr/>
        </p:nvSpPr>
        <p:spPr>
          <a:xfrm>
            <a:off x="4627418" y="794327"/>
            <a:ext cx="70473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a typeface="Verdana" panose="020B0604030504040204" pitchFamily="34" charset="0"/>
              </a:rPr>
              <a:t>In </a:t>
            </a:r>
            <a:r>
              <a:rPr lang="en-GB" dirty="0" err="1">
                <a:ea typeface="Verdana" panose="020B0604030504040204" pitchFamily="34" charset="0"/>
              </a:rPr>
              <a:t>questa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lezione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appariranno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diversi</a:t>
            </a:r>
            <a:r>
              <a:rPr lang="en-GB" dirty="0">
                <a:ea typeface="Verdana" panose="020B0604030504040204" pitchFamily="34" charset="0"/>
              </a:rPr>
              <a:t> termini </a:t>
            </a:r>
            <a:r>
              <a:rPr lang="en-GB" dirty="0" err="1">
                <a:ea typeface="Verdana" panose="020B0604030504040204" pitchFamily="34" charset="0"/>
              </a:rPr>
              <a:t>che</a:t>
            </a:r>
            <a:r>
              <a:rPr lang="en-GB" dirty="0">
                <a:ea typeface="Verdana" panose="020B0604030504040204" pitchFamily="34" charset="0"/>
              </a:rPr>
              <a:t> non </a:t>
            </a:r>
            <a:r>
              <a:rPr lang="en-GB" dirty="0" err="1">
                <a:ea typeface="Verdana" panose="020B0604030504040204" pitchFamily="34" charset="0"/>
              </a:rPr>
              <a:t>sono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più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ritenuti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appropriati</a:t>
            </a:r>
            <a:r>
              <a:rPr lang="en-GB" dirty="0">
                <a:ea typeface="Verdana" panose="020B0604030504040204" pitchFamily="34" charset="0"/>
              </a:rPr>
              <a:t> per </a:t>
            </a:r>
            <a:r>
              <a:rPr lang="en-GB" dirty="0" err="1">
                <a:ea typeface="Verdana" panose="020B0604030504040204" pitchFamily="34" charset="0"/>
              </a:rPr>
              <a:t>l'uso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nella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pratica</a:t>
            </a:r>
            <a:r>
              <a:rPr lang="en-GB" dirty="0">
                <a:ea typeface="Verdana" panose="020B0604030504040204" pitchFamily="34" charset="0"/>
              </a:rPr>
              <a:t> medica.</a:t>
            </a:r>
          </a:p>
          <a:p>
            <a:r>
              <a:rPr lang="en-GB" dirty="0">
                <a:ea typeface="Verdana" panose="020B0604030504040204" pitchFamily="34" charset="0"/>
              </a:rPr>
              <a:t>
</a:t>
            </a:r>
            <a:r>
              <a:rPr lang="en-GB" dirty="0" err="1">
                <a:ea typeface="Verdana" panose="020B0604030504040204" pitchFamily="34" charset="0"/>
              </a:rPr>
              <a:t>Questi</a:t>
            </a:r>
            <a:r>
              <a:rPr lang="en-GB" dirty="0">
                <a:ea typeface="Verdana" panose="020B0604030504040204" pitchFamily="34" charset="0"/>
              </a:rPr>
              <a:t> termini </a:t>
            </a:r>
            <a:r>
              <a:rPr lang="en-GB" dirty="0" err="1">
                <a:ea typeface="Verdana" panose="020B0604030504040204" pitchFamily="34" charset="0"/>
              </a:rPr>
              <a:t>sono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usati</a:t>
            </a:r>
            <a:r>
              <a:rPr lang="en-GB" dirty="0">
                <a:ea typeface="Verdana" panose="020B0604030504040204" pitchFamily="34" charset="0"/>
              </a:rPr>
              <a:t> con </a:t>
            </a:r>
            <a:r>
              <a:rPr lang="en-GB" dirty="0" err="1">
                <a:ea typeface="Verdana" panose="020B0604030504040204" pitchFamily="34" charset="0"/>
              </a:rPr>
              <a:t>parsimonia</a:t>
            </a:r>
            <a:r>
              <a:rPr lang="en-GB" dirty="0">
                <a:ea typeface="Verdana" panose="020B0604030504040204" pitchFamily="34" charset="0"/>
              </a:rPr>
              <a:t> in </a:t>
            </a:r>
            <a:r>
              <a:rPr lang="en-GB" dirty="0" err="1">
                <a:ea typeface="Verdana" panose="020B0604030504040204" pitchFamily="34" charset="0"/>
              </a:rPr>
              <a:t>questa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lezione</a:t>
            </a:r>
            <a:r>
              <a:rPr lang="en-GB" dirty="0">
                <a:ea typeface="Verdana" panose="020B0604030504040204" pitchFamily="34" charset="0"/>
              </a:rPr>
              <a:t> per </a:t>
            </a:r>
            <a:r>
              <a:rPr lang="en-GB" dirty="0" err="1">
                <a:ea typeface="Verdana" panose="020B0604030504040204" pitchFamily="34" charset="0"/>
              </a:rPr>
              <a:t>rimanere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fedeli</a:t>
            </a:r>
            <a:r>
              <a:rPr lang="en-GB" dirty="0">
                <a:ea typeface="Verdana" panose="020B0604030504040204" pitchFamily="34" charset="0"/>
              </a:rPr>
              <a:t> al </a:t>
            </a:r>
            <a:r>
              <a:rPr lang="en-GB" dirty="0" err="1">
                <a:ea typeface="Verdana" panose="020B0604030504040204" pitchFamily="34" charset="0"/>
              </a:rPr>
              <a:t>loro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contenuto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storico</a:t>
            </a:r>
            <a:r>
              <a:rPr lang="en-GB" dirty="0">
                <a:ea typeface="Verdana" panose="020B0604030504040204" pitchFamily="34" charset="0"/>
              </a:rPr>
              <a:t>.</a:t>
            </a:r>
          </a:p>
          <a:p>
            <a:r>
              <a:rPr lang="en-GB" dirty="0">
                <a:ea typeface="Verdana" panose="020B0604030504040204" pitchFamily="34" charset="0"/>
              </a:rPr>
              <a:t>
In </a:t>
            </a:r>
            <a:r>
              <a:rPr lang="en-GB" dirty="0" err="1">
                <a:ea typeface="Verdana" panose="020B0604030504040204" pitchFamily="34" charset="0"/>
              </a:rPr>
              <a:t>questo</a:t>
            </a:r>
            <a:r>
              <a:rPr lang="en-GB" dirty="0">
                <a:ea typeface="Verdana" panose="020B0604030504040204" pitchFamily="34" charset="0"/>
              </a:rPr>
              <a:t> modo, non solo </a:t>
            </a:r>
            <a:r>
              <a:rPr lang="en-GB" dirty="0" err="1">
                <a:ea typeface="Verdana" panose="020B0604030504040204" pitchFamily="34" charset="0"/>
              </a:rPr>
              <a:t>sarà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evidenziato</a:t>
            </a:r>
            <a:r>
              <a:rPr lang="en-GB" dirty="0">
                <a:ea typeface="Verdana" panose="020B0604030504040204" pitchFamily="34" charset="0"/>
              </a:rPr>
              <a:t> lo </a:t>
            </a:r>
            <a:r>
              <a:rPr lang="en-GB" dirty="0" err="1">
                <a:ea typeface="Verdana" panose="020B0604030504040204" pitchFamily="34" charset="0"/>
              </a:rPr>
              <a:t>sviluppo</a:t>
            </a:r>
            <a:r>
              <a:rPr lang="en-GB" dirty="0">
                <a:ea typeface="Verdana" panose="020B0604030504040204" pitchFamily="34" charset="0"/>
              </a:rPr>
              <a:t> di idee e </a:t>
            </a:r>
            <a:r>
              <a:rPr lang="en-GB" dirty="0" err="1">
                <a:ea typeface="Verdana" panose="020B0604030504040204" pitchFamily="34" charset="0"/>
              </a:rPr>
              <a:t>pratiche</a:t>
            </a:r>
            <a:r>
              <a:rPr lang="en-GB" dirty="0">
                <a:ea typeface="Verdana" panose="020B0604030504040204" pitchFamily="34" charset="0"/>
              </a:rPr>
              <a:t> per </a:t>
            </a:r>
            <a:r>
              <a:rPr lang="en-GB" dirty="0" err="1">
                <a:ea typeface="Verdana" panose="020B0604030504040204" pitchFamily="34" charset="0"/>
              </a:rPr>
              <a:t>quanto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riguarda</a:t>
            </a:r>
            <a:r>
              <a:rPr lang="en-GB" dirty="0">
                <a:ea typeface="Verdana" panose="020B0604030504040204" pitchFamily="34" charset="0"/>
              </a:rPr>
              <a:t> le </a:t>
            </a:r>
            <a:r>
              <a:rPr lang="en-GB" dirty="0" err="1">
                <a:ea typeface="Verdana" panose="020B0604030504040204" pitchFamily="34" charset="0"/>
              </a:rPr>
              <a:t>malattie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mentali</a:t>
            </a:r>
            <a:r>
              <a:rPr lang="en-GB" dirty="0">
                <a:ea typeface="Verdana" panose="020B0604030504040204" pitchFamily="34" charset="0"/>
              </a:rPr>
              <a:t>, ma </a:t>
            </a:r>
            <a:r>
              <a:rPr lang="en-GB" dirty="0" err="1">
                <a:ea typeface="Verdana" panose="020B0604030504040204" pitchFamily="34" charset="0"/>
              </a:rPr>
              <a:t>cambieranno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nel</a:t>
            </a:r>
            <a:r>
              <a:rPr lang="en-GB" dirty="0">
                <a:ea typeface="Verdana" panose="020B0604030504040204" pitchFamily="34" charset="0"/>
              </a:rPr>
              <a:t> modo in cui </a:t>
            </a:r>
            <a:r>
              <a:rPr lang="en-GB" dirty="0" err="1">
                <a:ea typeface="Verdana" panose="020B0604030504040204" pitchFamily="34" charset="0"/>
              </a:rPr>
              <a:t>queste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verranno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discusse</a:t>
            </a:r>
            <a:r>
              <a:rPr lang="en-GB" dirty="0">
                <a:ea typeface="Verdana" panose="020B0604030504040204" pitchFamily="34" charset="0"/>
              </a:rPr>
              <a:t>. </a:t>
            </a:r>
          </a:p>
          <a:p>
            <a:r>
              <a:rPr lang="en-GB" dirty="0">
                <a:ea typeface="Verdana" panose="020B0604030504040204" pitchFamily="34" charset="0"/>
              </a:rPr>
              <a:t>
Il </a:t>
            </a:r>
            <a:r>
              <a:rPr lang="en-GB" dirty="0" err="1">
                <a:ea typeface="Verdana" panose="020B0604030504040204" pitchFamily="34" charset="0"/>
              </a:rPr>
              <a:t>trattamento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moderno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dei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malati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mentali</a:t>
            </a:r>
            <a:r>
              <a:rPr lang="en-GB" dirty="0">
                <a:ea typeface="Verdana" panose="020B0604030504040204" pitchFamily="34" charset="0"/>
              </a:rPr>
              <a:t> e </a:t>
            </a:r>
            <a:r>
              <a:rPr lang="en-GB" dirty="0" err="1">
                <a:ea typeface="Verdana" panose="020B0604030504040204" pitchFamily="34" charset="0"/>
              </a:rPr>
              <a:t>i</a:t>
            </a:r>
            <a:r>
              <a:rPr lang="en-GB" dirty="0">
                <a:ea typeface="Verdana" panose="020B0604030504040204" pitchFamily="34" charset="0"/>
              </a:rPr>
              <a:t> termini </a:t>
            </a:r>
            <a:r>
              <a:rPr lang="en-GB" dirty="0" err="1">
                <a:ea typeface="Verdana" panose="020B0604030504040204" pitchFamily="34" charset="0"/>
              </a:rPr>
              <a:t>utilizzati</a:t>
            </a:r>
            <a:r>
              <a:rPr lang="en-GB" dirty="0">
                <a:ea typeface="Verdana" panose="020B0604030504040204" pitchFamily="34" charset="0"/>
              </a:rPr>
              <a:t> per </a:t>
            </a:r>
            <a:r>
              <a:rPr lang="en-GB" dirty="0" err="1">
                <a:ea typeface="Verdana" panose="020B0604030504040204" pitchFamily="34" charset="0"/>
              </a:rPr>
              <a:t>discuterne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si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concentrano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sulla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sensibilità</a:t>
            </a:r>
            <a:r>
              <a:rPr lang="en-GB" dirty="0">
                <a:ea typeface="Verdana" panose="020B0604030504040204" pitchFamily="34" charset="0"/>
              </a:rPr>
              <a:t>, la </a:t>
            </a:r>
            <a:r>
              <a:rPr lang="en-GB" dirty="0" err="1">
                <a:ea typeface="Verdana" panose="020B0604030504040204" pitchFamily="34" charset="0"/>
              </a:rPr>
              <a:t>comprensione</a:t>
            </a:r>
            <a:r>
              <a:rPr lang="en-GB" dirty="0">
                <a:ea typeface="Verdana" panose="020B0604030504040204" pitchFamily="34" charset="0"/>
              </a:rPr>
              <a:t> e il rispetto </a:t>
            </a:r>
            <a:r>
              <a:rPr lang="en-GB" dirty="0" err="1">
                <a:ea typeface="Verdana" panose="020B0604030504040204" pitchFamily="34" charset="0"/>
              </a:rPr>
              <a:t>della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dignità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dei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pazienti</a:t>
            </a:r>
            <a:r>
              <a:rPr lang="en-GB" dirty="0">
                <a:ea typeface="Verdana" panose="020B0604030504040204" pitchFamily="34" charset="0"/>
              </a:rPr>
              <a:t>. </a:t>
            </a:r>
          </a:p>
          <a:p>
            <a:r>
              <a:rPr lang="en-GB" dirty="0">
                <a:ea typeface="Verdana" panose="020B0604030504040204" pitchFamily="34" charset="0"/>
              </a:rPr>
              <a:t>
</a:t>
            </a:r>
            <a:r>
              <a:rPr lang="en-GB" dirty="0" err="1">
                <a:ea typeface="Verdana" panose="020B0604030504040204" pitchFamily="34" charset="0"/>
              </a:rPr>
              <a:t>Comprendere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questo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sviluppo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fornisce</a:t>
            </a:r>
            <a:r>
              <a:rPr lang="en-GB" dirty="0">
                <a:ea typeface="Verdana" panose="020B0604030504040204" pitchFamily="34" charset="0"/>
              </a:rPr>
              <a:t> una </a:t>
            </a:r>
            <a:r>
              <a:rPr lang="en-GB" dirty="0" err="1">
                <a:ea typeface="Verdana" panose="020B0604030504040204" pitchFamily="34" charset="0"/>
              </a:rPr>
              <a:t>prospettiva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importante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sul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perché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determinati</a:t>
            </a:r>
            <a:r>
              <a:rPr lang="en-GB" dirty="0">
                <a:ea typeface="Verdana" panose="020B0604030504040204" pitchFamily="34" charset="0"/>
              </a:rPr>
              <a:t> termini non </a:t>
            </a:r>
            <a:r>
              <a:rPr lang="en-GB" dirty="0" err="1">
                <a:ea typeface="Verdana" panose="020B0604030504040204" pitchFamily="34" charset="0"/>
              </a:rPr>
              <a:t>sono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più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utilizzati</a:t>
            </a:r>
            <a:r>
              <a:rPr lang="en-GB" dirty="0">
                <a:ea typeface="Verdana" panose="020B0604030504040204" pitchFamily="34" charset="0"/>
              </a:rPr>
              <a:t> e </a:t>
            </a:r>
            <a:r>
              <a:rPr lang="en-GB" dirty="0" err="1">
                <a:ea typeface="Verdana" panose="020B0604030504040204" pitchFamily="34" charset="0"/>
              </a:rPr>
              <a:t>ritenuti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inaccettabili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nella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pratica</a:t>
            </a:r>
            <a:r>
              <a:rPr lang="en-GB" dirty="0">
                <a:ea typeface="Verdana" panose="020B0604030504040204" pitchFamily="34" charset="0"/>
              </a:rPr>
              <a:t> </a:t>
            </a:r>
            <a:r>
              <a:rPr lang="en-GB" dirty="0" err="1">
                <a:ea typeface="Verdana" panose="020B0604030504040204" pitchFamily="34" charset="0"/>
              </a:rPr>
              <a:t>moderna</a:t>
            </a:r>
            <a:r>
              <a:rPr lang="en-GB" dirty="0">
                <a:ea typeface="Verdana" panose="020B0604030504040204" pitchFamily="34" charset="0"/>
              </a:rPr>
              <a:t>. 
</a:t>
            </a:r>
          </a:p>
        </p:txBody>
      </p:sp>
    </p:spTree>
    <p:extLst>
      <p:ext uri="{BB962C8B-B14F-4D97-AF65-F5344CB8AC3E}">
        <p14:creationId xmlns:p14="http://schemas.microsoft.com/office/powerpoint/2010/main" val="131422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890D96-ACDC-453E-9AFC-163CFE2EFF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Nel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Manicomio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Approcci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paternalistici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al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trattamento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del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malato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mentale</a:t>
            </a:r>
            <a:r>
              <a:rPr lang="en-GB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78079E8-4AEA-433E-BB49-6F0D8BD618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4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ILLIS, Thomas {1621-1675}&#10;T. Willis, Opera Omnia.Editio nova emendatio / et&#10;tractatu de peste auctior ...Genevae : Apud&#10;Samuelem de Tournes, 1695.&#10;Figura 1a: Anatomy of the Brain">
            <a:extLst>
              <a:ext uri="{FF2B5EF4-FFF2-40B4-BE49-F238E27FC236}">
                <a16:creationId xmlns="" xmlns:a16="http://schemas.microsoft.com/office/drawing/2014/main" id="{1948F5CB-BE30-481E-B67E-23EDE98BD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2" r="2" b="180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136">
            <a:extLst>
              <a:ext uri="{FF2B5EF4-FFF2-40B4-BE49-F238E27FC236}">
                <a16:creationId xmlns="" xmlns:a16="http://schemas.microsoft.com/office/drawing/2014/main" id="{54DDEBDD-D8BD-41A6-8A0D-B00E3768B0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B64667-0790-4466-A7D1-DDBB09D6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798445"/>
            <a:ext cx="5110027" cy="1311664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Filosofia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illuminista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della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mente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6CB902-B276-46A1-A960-43FFF5274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René Descartes (1596–1650)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ipotizzò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che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la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mente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e il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corpo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fossero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entità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separate: come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erano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collegati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? 
Thomas Willis (1621–1675)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studiò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come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l'anima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agisce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sul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corpo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attraverso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la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dissezione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
John Locke (1632–1704)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sostenne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che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la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mente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era una tabula rasa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alla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nascita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, una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tabella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vuota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su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cui le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impressioni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venivano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fatte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attraverso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l'esperienza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 di senso e </a:t>
            </a:r>
            <a:r>
              <a:rPr lang="en-GB" sz="1800" dirty="0" err="1">
                <a:solidFill>
                  <a:srgbClr val="000000"/>
                </a:solidFill>
                <a:ea typeface="Verdana" panose="020B0604030504040204" pitchFamily="34" charset="0"/>
              </a:rPr>
              <a:t>l'apprendimento</a:t>
            </a:r>
            <a:r>
              <a:rPr lang="en-GB" sz="1800" dirty="0">
                <a:solidFill>
                  <a:srgbClr val="000000"/>
                </a:solidFill>
                <a:ea typeface="Verdana" panose="020B0604030504040204" pitchFamily="34" charset="0"/>
              </a:rPr>
              <a:t>
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D3E12B6-9A20-49DD-8196-E1170F28C311}"/>
              </a:ext>
            </a:extLst>
          </p:cNvPr>
          <p:cNvSpPr txBox="1"/>
          <p:nvPr/>
        </p:nvSpPr>
        <p:spPr>
          <a:xfrm>
            <a:off x="5915024" y="6611769"/>
            <a:ext cx="6394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T. Willis, Opera Omnia. Credit: </a:t>
            </a:r>
            <a:r>
              <a:rPr lang="en-GB" sz="800" u="sng" dirty="0" err="1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Wellcome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 Collection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Attribution 4.0 International (CC BY 4.0)</a:t>
            </a:r>
            <a:endParaRPr lang="en-GB" sz="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4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8C75D3-04E0-4A7C-8582-3B9623A6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Malattia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mentale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nel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XVIII 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secolo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EF8C8F-1D1A-4A46-A123-406E858E2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1800" dirty="0">
                <a:ea typeface="Verdana" panose="020B0604030504040204" pitchFamily="34" charset="0"/>
              </a:rPr>
              <a:t>William Cullen (1710-1790) </a:t>
            </a:r>
            <a:r>
              <a:rPr lang="en-GB" sz="1800" dirty="0" err="1">
                <a:ea typeface="Verdana" panose="020B0604030504040204" pitchFamily="34" charset="0"/>
              </a:rPr>
              <a:t>impiegava</a:t>
            </a:r>
            <a:r>
              <a:rPr lang="en-GB" sz="1800" dirty="0">
                <a:ea typeface="Verdana" panose="020B0604030504040204" pitchFamily="34" charset="0"/>
              </a:rPr>
              <a:t> un </a:t>
            </a:r>
            <a:r>
              <a:rPr lang="en-GB" sz="1800" dirty="0" err="1">
                <a:ea typeface="Verdana" panose="020B0604030504040204" pitchFamily="34" charset="0"/>
              </a:rPr>
              <a:t>quadro</a:t>
            </a:r>
            <a:r>
              <a:rPr lang="en-GB" sz="1800" dirty="0">
                <a:ea typeface="Verdana" panose="020B0604030504040204" pitchFamily="34" charset="0"/>
              </a:rPr>
              <a:t> Lockean </a:t>
            </a:r>
            <a:r>
              <a:rPr lang="en-GB" sz="1800" dirty="0" err="1">
                <a:ea typeface="Verdana" panose="020B0604030504040204" pitchFamily="34" charset="0"/>
              </a:rPr>
              <a:t>della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mente</a:t>
            </a:r>
            <a:r>
              <a:rPr lang="en-GB" sz="1800" dirty="0">
                <a:ea typeface="Verdana" panose="020B0604030504040204" pitchFamily="34" charset="0"/>
              </a:rPr>
              <a:t> per </a:t>
            </a:r>
            <a:r>
              <a:rPr lang="en-GB" sz="1800" dirty="0" err="1">
                <a:ea typeface="Verdana" panose="020B0604030504040204" pitchFamily="34" charset="0"/>
              </a:rPr>
              <a:t>spiegare</a:t>
            </a:r>
            <a:r>
              <a:rPr lang="en-GB" sz="1800" dirty="0">
                <a:ea typeface="Verdana" panose="020B0604030504040204" pitchFamily="34" charset="0"/>
              </a:rPr>
              <a:t> la </a:t>
            </a:r>
            <a:r>
              <a:rPr lang="en-GB" sz="1800" dirty="0" err="1">
                <a:ea typeface="Verdana" panose="020B0604030504040204" pitchFamily="34" charset="0"/>
              </a:rPr>
              <a:t>follia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en-GB" sz="1800" dirty="0" err="1">
                <a:ea typeface="Verdana" panose="020B0604030504040204" pitchFamily="34" charset="0"/>
              </a:rPr>
              <a:t>Alcuni</a:t>
            </a:r>
            <a:r>
              <a:rPr lang="en-GB" sz="1800" dirty="0">
                <a:ea typeface="Verdana" panose="020B0604030504040204" pitchFamily="34" charset="0"/>
              </a:rPr>
              <a:t> tipi di </a:t>
            </a:r>
            <a:r>
              <a:rPr lang="en-GB" sz="1800" dirty="0" err="1">
                <a:ea typeface="Verdana" panose="020B0604030504040204" pitchFamily="34" charset="0"/>
              </a:rPr>
              <a:t>follia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erano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anatomicamente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situati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nei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nervi</a:t>
            </a:r>
            <a:r>
              <a:rPr lang="en-GB" sz="1800" dirty="0">
                <a:ea typeface="Verdana" panose="020B0604030504040204" pitchFamily="34" charset="0"/>
              </a:rPr>
              <a:t>
Ma </a:t>
            </a:r>
            <a:r>
              <a:rPr lang="en-GB" sz="1800" dirty="0" err="1">
                <a:ea typeface="Verdana" panose="020B0604030504040204" pitchFamily="34" charset="0"/>
              </a:rPr>
              <a:t>altri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erano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dovuti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all'associazione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insolita</a:t>
            </a:r>
            <a:r>
              <a:rPr lang="en-GB" sz="1800" dirty="0">
                <a:ea typeface="Verdana" panose="020B0604030504040204" pitchFamily="34" charset="0"/>
              </a:rPr>
              <a:t> o </a:t>
            </a:r>
            <a:r>
              <a:rPr lang="en-GB" sz="1800" dirty="0" err="1">
                <a:ea typeface="Verdana" panose="020B0604030504040204" pitchFamily="34" charset="0"/>
              </a:rPr>
              <a:t>illogica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delle</a:t>
            </a:r>
            <a:r>
              <a:rPr lang="en-GB" sz="1800" dirty="0">
                <a:ea typeface="Verdana" panose="020B0604030504040204" pitchFamily="34" charset="0"/>
              </a:rPr>
              <a:t> "idee" </a:t>
            </a:r>
            <a:r>
              <a:rPr lang="en-GB" sz="1800" dirty="0" err="1">
                <a:ea typeface="Verdana" panose="020B0604030504040204" pitchFamily="34" charset="0"/>
              </a:rPr>
              <a:t>nella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mente</a:t>
            </a:r>
            <a:r>
              <a:rPr lang="en-GB" sz="1800" dirty="0">
                <a:ea typeface="Verdana" panose="020B0604030504040204" pitchFamily="34" charset="0"/>
              </a:rPr>
              <a:t>. La </a:t>
            </a:r>
            <a:r>
              <a:rPr lang="en-GB" sz="1800" dirty="0" err="1">
                <a:ea typeface="Verdana" panose="020B0604030504040204" pitchFamily="34" charset="0"/>
              </a:rPr>
              <a:t>follia</a:t>
            </a:r>
            <a:r>
              <a:rPr lang="en-GB" sz="1800" dirty="0">
                <a:ea typeface="Verdana" panose="020B0604030504040204" pitchFamily="34" charset="0"/>
              </a:rPr>
              <a:t> era </a:t>
            </a:r>
            <a:r>
              <a:rPr lang="en-GB" sz="1800" dirty="0" err="1">
                <a:ea typeface="Verdana" panose="020B0604030504040204" pitchFamily="34" charset="0"/>
              </a:rPr>
              <a:t>quindi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spesso</a:t>
            </a:r>
            <a:r>
              <a:rPr lang="en-GB" sz="1800" dirty="0">
                <a:ea typeface="Verdana" panose="020B0604030504040204" pitchFamily="34" charset="0"/>
              </a:rPr>
              <a:t> una </a:t>
            </a:r>
            <a:r>
              <a:rPr lang="en-GB" sz="1800" dirty="0" err="1">
                <a:ea typeface="Verdana" panose="020B0604030504040204" pitchFamily="34" charset="0"/>
              </a:rPr>
              <a:t>condizione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psicologica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che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richiedeva</a:t>
            </a:r>
            <a:r>
              <a:rPr lang="en-GB" sz="1800" dirty="0">
                <a:ea typeface="Verdana" panose="020B0604030504040204" pitchFamily="34" charset="0"/>
              </a:rPr>
              <a:t> il </a:t>
            </a:r>
            <a:r>
              <a:rPr lang="en-GB" sz="1800" dirty="0" err="1">
                <a:ea typeface="Verdana" panose="020B0604030504040204" pitchFamily="34" charset="0"/>
              </a:rPr>
              <a:t>trattamento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della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psiche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  <a:r>
              <a:rPr lang="it-IT" sz="1800" dirty="0">
                <a:ea typeface="Verdana" panose="020B0604030504040204" pitchFamily="34" charset="0"/>
              </a:rPr>
              <a:t>Iniziarono a essere raccolte storie di pazienti pazzi per migliorare la diagnosi e il trattamento, seguendo il funzionamento della medicina regolare</a:t>
            </a:r>
            <a:endParaRPr lang="en-GB" sz="1800" dirty="0">
              <a:ea typeface="Verdana" panose="020B0604030504040204" pitchFamily="34" charset="0"/>
            </a:endParaRPr>
          </a:p>
        </p:txBody>
      </p:sp>
      <p:pic>
        <p:nvPicPr>
          <p:cNvPr id="3074" name="Picture 2" descr="William Cullen. Mezzotint by V. Green, 1772, after W. Cochran.">
            <a:extLst>
              <a:ext uri="{FF2B5EF4-FFF2-40B4-BE49-F238E27FC236}">
                <a16:creationId xmlns="" xmlns:a16="http://schemas.microsoft.com/office/drawing/2014/main" id="{CA30A4DC-E11B-4DEF-9CC5-2B302823D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/>
          <a:stretch/>
        </p:blipFill>
        <p:spPr bwMode="auto">
          <a:xfrm>
            <a:off x="7556408" y="10"/>
            <a:ext cx="463559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5AA2CB3-D9BD-4D74-8792-5C91F763281D}"/>
              </a:ext>
            </a:extLst>
          </p:cNvPr>
          <p:cNvSpPr txBox="1"/>
          <p:nvPr/>
        </p:nvSpPr>
        <p:spPr>
          <a:xfrm>
            <a:off x="7125521" y="1"/>
            <a:ext cx="430887" cy="6858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William Cullen. Mezzotint by V. Green, 1772, after W. Cochran. Credit: </a:t>
            </a:r>
            <a:r>
              <a:rPr lang="en-GB" sz="800" u="sng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Wellcome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Collection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Attribution 4.0 International (CC BY 4.0)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3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F20117-5A6A-4A3F-9011-7D3868BAD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Manicomi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E2B231-56EC-4BD6-BF5E-F7ECBE099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GB" sz="1800" dirty="0">
                <a:ea typeface="Verdana" panose="020B0604030504040204" pitchFamily="34" charset="0"/>
              </a:rPr>
              <a:t>I </a:t>
            </a:r>
            <a:r>
              <a:rPr lang="en-GB" sz="1800" dirty="0" err="1">
                <a:ea typeface="Verdana" panose="020B0604030504040204" pitchFamily="34" charset="0"/>
              </a:rPr>
              <a:t>manicomi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privati</a:t>
            </a:r>
            <a:r>
              <a:rPr lang="en-GB" sz="1800" dirty="0">
                <a:ea typeface="Verdana" panose="020B0604030504040204" pitchFamily="34" charset="0"/>
              </a:rPr>
              <a:t> per "</a:t>
            </a:r>
            <a:r>
              <a:rPr lang="en-GB" sz="1800" dirty="0" err="1">
                <a:ea typeface="Verdana" panose="020B0604030504040204" pitchFamily="34" charset="0"/>
              </a:rPr>
              <a:t>lunatici</a:t>
            </a:r>
            <a:r>
              <a:rPr lang="en-GB" sz="1800" dirty="0">
                <a:ea typeface="Verdana" panose="020B0604030504040204" pitchFamily="34" charset="0"/>
              </a:rPr>
              <a:t>" e "</a:t>
            </a:r>
            <a:r>
              <a:rPr lang="en-GB" sz="1800" dirty="0" err="1">
                <a:ea typeface="Verdana" panose="020B0604030504040204" pitchFamily="34" charset="0"/>
              </a:rPr>
              <a:t>pazzi</a:t>
            </a:r>
            <a:r>
              <a:rPr lang="en-GB" sz="1800" dirty="0">
                <a:ea typeface="Verdana" panose="020B0604030504040204" pitchFamily="34" charset="0"/>
              </a:rPr>
              <a:t>" </a:t>
            </a:r>
            <a:r>
              <a:rPr lang="en-GB" sz="1800" dirty="0" err="1">
                <a:ea typeface="Verdana" panose="020B0604030504040204" pitchFamily="34" charset="0"/>
              </a:rPr>
              <a:t>ebbero</a:t>
            </a:r>
            <a:r>
              <a:rPr lang="en-GB" sz="1800" dirty="0">
                <a:ea typeface="Verdana" panose="020B0604030504040204" pitchFamily="34" charset="0"/>
              </a:rPr>
              <a:t> una </a:t>
            </a:r>
            <a:r>
              <a:rPr lang="en-GB" sz="1800" dirty="0" err="1">
                <a:ea typeface="Verdana" panose="020B0604030504040204" pitchFamily="34" charset="0"/>
              </a:rPr>
              <a:t>lunga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storia</a:t>
            </a:r>
            <a:r>
              <a:rPr lang="en-GB" sz="1800" dirty="0">
                <a:ea typeface="Verdana" panose="020B0604030504040204" pitchFamily="34" charset="0"/>
              </a:rPr>
              <a:t>
I </a:t>
            </a:r>
            <a:r>
              <a:rPr lang="en-GB" sz="1800" dirty="0" err="1">
                <a:ea typeface="Verdana" panose="020B0604030504040204" pitchFamily="34" charset="0"/>
              </a:rPr>
              <a:t>trattamenti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furono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spesso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trascurati</a:t>
            </a:r>
            <a:r>
              <a:rPr lang="en-GB" sz="1800" dirty="0">
                <a:ea typeface="Verdana" panose="020B0604030504040204" pitchFamily="34" charset="0"/>
              </a:rPr>
              <a:t> e </a:t>
            </a:r>
            <a:r>
              <a:rPr lang="en-GB" sz="1800" dirty="0" err="1">
                <a:ea typeface="Verdana" panose="020B0604030504040204" pitchFamily="34" charset="0"/>
              </a:rPr>
              <a:t>crudeli</a:t>
            </a:r>
            <a:r>
              <a:rPr lang="en-GB" sz="1800" dirty="0">
                <a:ea typeface="Verdana" panose="020B0604030504040204" pitchFamily="34" charset="0"/>
              </a:rPr>
              <a:t> 
Il set di </a:t>
            </a:r>
            <a:r>
              <a:rPr lang="en-GB" sz="1800" dirty="0" err="1">
                <a:ea typeface="Verdana" panose="020B0604030504040204" pitchFamily="34" charset="0"/>
              </a:rPr>
              <a:t>stampe</a:t>
            </a:r>
            <a:r>
              <a:rPr lang="en-GB" sz="1800" dirty="0">
                <a:ea typeface="Verdana" panose="020B0604030504040204" pitchFamily="34" charset="0"/>
              </a:rPr>
              <a:t> di William Hogarth, A Rake's Progress, </a:t>
            </a:r>
            <a:r>
              <a:rPr lang="en-GB" sz="1800" dirty="0" err="1">
                <a:ea typeface="Verdana" panose="020B0604030504040204" pitchFamily="34" charset="0"/>
              </a:rPr>
              <a:t>si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concluse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nel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famigerato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manicomio</a:t>
            </a:r>
            <a:r>
              <a:rPr lang="en-GB" sz="1800" dirty="0">
                <a:ea typeface="Verdana" panose="020B0604030504040204" pitchFamily="34" charset="0"/>
              </a:rPr>
              <a:t> 'Bedlam', dove </a:t>
            </a:r>
            <a:r>
              <a:rPr lang="en-GB" sz="1800" dirty="0" err="1">
                <a:ea typeface="Verdana" panose="020B0604030504040204" pitchFamily="34" charset="0"/>
              </a:rPr>
              <a:t>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visitatori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potevano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pagare</a:t>
            </a:r>
            <a:r>
              <a:rPr lang="en-GB" sz="1800" dirty="0">
                <a:ea typeface="Verdana" panose="020B0604030504040204" pitchFamily="34" charset="0"/>
              </a:rPr>
              <a:t> per </a:t>
            </a:r>
            <a:r>
              <a:rPr lang="en-GB" sz="1800" dirty="0" err="1">
                <a:ea typeface="Verdana" panose="020B0604030504040204" pitchFamily="34" charset="0"/>
              </a:rPr>
              <a:t>vedere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pazzi</a:t>
            </a:r>
            <a:endParaRPr lang="en-GB" sz="1800" dirty="0">
              <a:ea typeface="Verdana" panose="020B0604030504040204" pitchFamily="34" charset="0"/>
            </a:endParaRPr>
          </a:p>
        </p:txBody>
      </p:sp>
      <p:pic>
        <p:nvPicPr>
          <p:cNvPr id="4098" name="Picture 2" descr="Scene at Bedlam from The Rake's Progress by Hogarth.">
            <a:extLst>
              <a:ext uri="{FF2B5EF4-FFF2-40B4-BE49-F238E27FC236}">
                <a16:creationId xmlns="" xmlns:a16="http://schemas.microsoft.com/office/drawing/2014/main" id="{B73ACE54-C47A-4C8D-B90D-91806540D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050" y="0"/>
            <a:ext cx="7795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9D31BD5-8831-4DFB-9F8C-047829A5D027}"/>
              </a:ext>
            </a:extLst>
          </p:cNvPr>
          <p:cNvSpPr txBox="1"/>
          <p:nvPr/>
        </p:nvSpPr>
        <p:spPr>
          <a:xfrm>
            <a:off x="744583" y="6356350"/>
            <a:ext cx="3651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Hogarth's The Rake's Progress; scene at Bedlam. Credit: </a:t>
            </a:r>
            <a:r>
              <a:rPr lang="en-GB" sz="800" u="sng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Wellcome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Collection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Attribution 4.0 International (CC BY 4.0)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9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quot;Original building of The Retreat, York. Instituted 1792&quot;.">
            <a:extLst>
              <a:ext uri="{FF2B5EF4-FFF2-40B4-BE49-F238E27FC236}">
                <a16:creationId xmlns="" xmlns:a16="http://schemas.microsoft.com/office/drawing/2014/main" id="{1E352119-A961-4111-8B53-ABECFD6FF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9355F0-B465-48FD-8A58-18F2D927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92" y="1518165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"</a:t>
            </a:r>
            <a:r>
              <a:rPr lang="en-GB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Trattamento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morale"
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105E4B-5D98-4766-A6F6-7BA26AB40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06" y="2994492"/>
            <a:ext cx="4875159" cy="2619839"/>
          </a:xfrm>
        </p:spPr>
        <p:txBody>
          <a:bodyPr anchor="ctr">
            <a:noAutofit/>
          </a:bodyPr>
          <a:lstStyle/>
          <a:p>
            <a:r>
              <a:rPr lang="en-GB" sz="1800" dirty="0">
                <a:ea typeface="Verdana" panose="020B0604030504040204" pitchFamily="34" charset="0"/>
              </a:rPr>
              <a:t>Dalla fine del XVIII </a:t>
            </a:r>
            <a:r>
              <a:rPr lang="en-GB" sz="1800" dirty="0" err="1">
                <a:ea typeface="Verdana" panose="020B0604030504040204" pitchFamily="34" charset="0"/>
              </a:rPr>
              <a:t>secolo</a:t>
            </a:r>
            <a:r>
              <a:rPr lang="en-GB" sz="1800" dirty="0">
                <a:ea typeface="Verdana" panose="020B0604030504040204" pitchFamily="34" charset="0"/>
              </a:rPr>
              <a:t>, </a:t>
            </a:r>
            <a:r>
              <a:rPr lang="en-GB" sz="1800" dirty="0" err="1">
                <a:ea typeface="Verdana" panose="020B0604030504040204" pitchFamily="34" charset="0"/>
              </a:rPr>
              <a:t>diversi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modi</a:t>
            </a:r>
            <a:r>
              <a:rPr lang="en-GB" sz="1800" dirty="0">
                <a:ea typeface="Verdana" panose="020B0604030504040204" pitchFamily="34" charset="0"/>
              </a:rPr>
              <a:t> di </a:t>
            </a:r>
            <a:r>
              <a:rPr lang="en-GB" sz="1800" dirty="0" err="1">
                <a:ea typeface="Verdana" panose="020B0604030504040204" pitchFamily="34" charset="0"/>
              </a:rPr>
              <a:t>trattare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pazzi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sono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stati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provati</a:t>
            </a:r>
            <a:r>
              <a:rPr lang="en-GB" sz="1800" dirty="0">
                <a:ea typeface="Verdana" panose="020B0604030504040204" pitchFamily="34" charset="0"/>
              </a:rPr>
              <a:t> (</a:t>
            </a:r>
            <a:r>
              <a:rPr lang="en-GB" sz="1800" dirty="0" err="1">
                <a:ea typeface="Verdana" panose="020B0604030504040204" pitchFamily="34" charset="0"/>
              </a:rPr>
              <a:t>anche</a:t>
            </a:r>
            <a:r>
              <a:rPr lang="en-GB" sz="1800" dirty="0">
                <a:ea typeface="Verdana" panose="020B0604030504040204" pitchFamily="34" charset="0"/>
              </a:rPr>
              <a:t> se non </a:t>
            </a:r>
            <a:r>
              <a:rPr lang="en-GB" sz="1800" dirty="0" err="1">
                <a:ea typeface="Verdana" panose="020B0604030504040204" pitchFamily="34" charset="0"/>
              </a:rPr>
              <a:t>completamente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nuovi</a:t>
            </a:r>
            <a:r>
              <a:rPr lang="en-GB" sz="1800" dirty="0">
                <a:ea typeface="Verdana" panose="020B0604030504040204" pitchFamily="34" charset="0"/>
              </a:rPr>
              <a:t>)
Il "</a:t>
            </a:r>
            <a:r>
              <a:rPr lang="en-GB" sz="1800" dirty="0" err="1">
                <a:ea typeface="Verdana" panose="020B0604030504040204" pitchFamily="34" charset="0"/>
              </a:rPr>
              <a:t>trattamento</a:t>
            </a:r>
            <a:r>
              <a:rPr lang="en-GB" sz="1800" dirty="0">
                <a:ea typeface="Verdana" panose="020B0604030504040204" pitchFamily="34" charset="0"/>
              </a:rPr>
              <a:t> morale" </a:t>
            </a:r>
            <a:r>
              <a:rPr lang="en-GB" sz="1800" dirty="0" err="1">
                <a:ea typeface="Verdana" panose="020B0604030504040204" pitchFamily="34" charset="0"/>
              </a:rPr>
              <a:t>si</a:t>
            </a:r>
            <a:r>
              <a:rPr lang="en-GB" sz="1800" dirty="0">
                <a:ea typeface="Verdana" panose="020B0604030504040204" pitchFamily="34" charset="0"/>
              </a:rPr>
              <a:t> è </a:t>
            </a:r>
            <a:r>
              <a:rPr lang="en-GB" sz="1800" dirty="0" err="1">
                <a:ea typeface="Verdana" panose="020B0604030504040204" pitchFamily="34" charset="0"/>
              </a:rPr>
              <a:t>concentrato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sul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trattamento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umano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dei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pazienti</a:t>
            </a:r>
            <a:r>
              <a:rPr lang="en-GB" sz="1800" dirty="0">
                <a:ea typeface="Verdana" panose="020B0604030504040204" pitchFamily="34" charset="0"/>
              </a:rPr>
              <a:t>, </a:t>
            </a:r>
            <a:r>
              <a:rPr lang="en-GB" sz="1800" dirty="0" err="1">
                <a:ea typeface="Verdana" panose="020B0604030504040204" pitchFamily="34" charset="0"/>
              </a:rPr>
              <a:t>evitando</a:t>
            </a:r>
            <a:r>
              <a:rPr lang="en-GB" sz="1800" dirty="0">
                <a:ea typeface="Verdana" panose="020B0604030504040204" pitchFamily="34" charset="0"/>
              </a:rPr>
              <a:t> la </a:t>
            </a:r>
            <a:r>
              <a:rPr lang="en-GB" sz="1800" dirty="0" err="1">
                <a:ea typeface="Verdana" panose="020B0604030504040204" pitchFamily="34" charset="0"/>
              </a:rPr>
              <a:t>moderazione</a:t>
            </a:r>
            <a:r>
              <a:rPr lang="en-GB" sz="1800" dirty="0">
                <a:ea typeface="Verdana" panose="020B0604030504040204" pitchFamily="34" charset="0"/>
              </a:rPr>
              <a:t> e </a:t>
            </a:r>
            <a:r>
              <a:rPr lang="en-GB" sz="1800" dirty="0" err="1">
                <a:ea typeface="Verdana" panose="020B0604030504040204" pitchFamily="34" charset="0"/>
              </a:rPr>
              <a:t>incoraggiando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abitudini</a:t>
            </a:r>
            <a:r>
              <a:rPr lang="en-GB" sz="1800" dirty="0">
                <a:ea typeface="Verdana" panose="020B0604030504040204" pitchFamily="34" charset="0"/>
              </a:rPr>
              <a:t> "sane"
</a:t>
            </a:r>
            <a:r>
              <a:rPr lang="en-GB" sz="1800" dirty="0" err="1">
                <a:ea typeface="Verdana" panose="020B0604030504040204" pitchFamily="34" charset="0"/>
              </a:rPr>
              <a:t>Pazienti</a:t>
            </a:r>
            <a:r>
              <a:rPr lang="en-GB" sz="1800" dirty="0">
                <a:ea typeface="Verdana" panose="020B0604030504040204" pitchFamily="34" charset="0"/>
              </a:rPr>
              <a:t> tenuti sempre sotto stretta </a:t>
            </a:r>
            <a:r>
              <a:rPr lang="en-GB" sz="1800" dirty="0" err="1">
                <a:ea typeface="Verdana" panose="020B0604030504040204" pitchFamily="34" charset="0"/>
              </a:rPr>
              <a:t>sorveglianza</a:t>
            </a:r>
            <a:r>
              <a:rPr lang="en-GB" sz="1800" dirty="0">
                <a:ea typeface="Verdana" panose="020B0604030504040204" pitchFamily="34" charset="0"/>
              </a:rPr>
              <a:t>
Lo York Retreat, </a:t>
            </a:r>
            <a:r>
              <a:rPr lang="en-GB" sz="1800" dirty="0" err="1">
                <a:ea typeface="Verdana" panose="020B0604030504040204" pitchFamily="34" charset="0"/>
              </a:rPr>
              <a:t>inaugurato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nel</a:t>
            </a:r>
            <a:r>
              <a:rPr lang="en-GB" sz="1800" dirty="0">
                <a:ea typeface="Verdana" panose="020B0604030504040204" pitchFamily="34" charset="0"/>
              </a:rPr>
              <a:t> 1796 </a:t>
            </a:r>
            <a:r>
              <a:rPr lang="en-GB" sz="1800" dirty="0" err="1">
                <a:ea typeface="Verdana" panose="020B0604030504040204" pitchFamily="34" charset="0"/>
              </a:rPr>
              <a:t>dall'uomo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d'affari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quacchero</a:t>
            </a:r>
            <a:r>
              <a:rPr lang="en-GB" sz="1800" dirty="0">
                <a:ea typeface="Verdana" panose="020B0604030504040204" pitchFamily="34" charset="0"/>
              </a:rPr>
              <a:t> William </a:t>
            </a:r>
            <a:r>
              <a:rPr lang="en-GB" sz="1800" dirty="0" err="1">
                <a:ea typeface="Verdana" panose="020B0604030504040204" pitchFamily="34" charset="0"/>
              </a:rPr>
              <a:t>Tuke</a:t>
            </a:r>
            <a:r>
              <a:rPr lang="en-GB" sz="1800" dirty="0">
                <a:ea typeface="Verdana" panose="020B0604030504040204" pitchFamily="34" charset="0"/>
              </a:rPr>
              <a:t> (1732–1822) fu uno </a:t>
            </a:r>
            <a:r>
              <a:rPr lang="en-GB" sz="1800" dirty="0" err="1">
                <a:ea typeface="Verdana" panose="020B0604030504040204" pitchFamily="34" charset="0"/>
              </a:rPr>
              <a:t>dei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primi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manicomi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appositamente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costruiti</a:t>
            </a:r>
            <a:r>
              <a:rPr lang="en-GB" sz="1800" dirty="0">
                <a:ea typeface="Verdana" panose="020B0604030504040204" pitchFamily="34" charset="0"/>
              </a:rPr>
              <a:t> per </a:t>
            </a:r>
            <a:r>
              <a:rPr lang="en-GB" sz="1800" dirty="0" err="1">
                <a:ea typeface="Verdana" panose="020B0604030504040204" pitchFamily="34" charset="0"/>
              </a:rPr>
              <a:t>questa</a:t>
            </a:r>
            <a:r>
              <a:rPr lang="en-GB" sz="1800" dirty="0">
                <a:ea typeface="Verdana" panose="020B0604030504040204" pitchFamily="34" charset="0"/>
              </a:rPr>
              <a:t> </a:t>
            </a:r>
            <a:r>
              <a:rPr lang="en-GB" sz="1800" dirty="0" err="1">
                <a:ea typeface="Verdana" panose="020B0604030504040204" pitchFamily="34" charset="0"/>
              </a:rPr>
              <a:t>pratica</a:t>
            </a:r>
            <a:r>
              <a:rPr lang="en-GB" sz="1800" dirty="0">
                <a:ea typeface="Verdana" panose="020B0604030504040204" pitchFamily="34" charset="0"/>
              </a:rPr>
              <a:t>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68356D-68E2-4C70-8FEC-32896B944C77}"/>
              </a:ext>
            </a:extLst>
          </p:cNvPr>
          <p:cNvSpPr txBox="1"/>
          <p:nvPr/>
        </p:nvSpPr>
        <p:spPr>
          <a:xfrm>
            <a:off x="7439025" y="6642556"/>
            <a:ext cx="4752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The Retreat, York. Credit: </a:t>
            </a:r>
            <a:r>
              <a:rPr lang="en-GB" sz="800" u="sng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Wellcome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Collection</a:t>
            </a:r>
            <a:r>
              <a:rPr lang="en-GB" sz="800" dirty="0">
                <a:latin typeface="Verdana" panose="020B0604030504040204" pitchFamily="34" charset="0"/>
                <a:ea typeface="Verdana" panose="020B0604030504040204" pitchFamily="34" charset="0"/>
              </a:rPr>
              <a:t>. </a:t>
            </a:r>
            <a:r>
              <a:rPr lang="en-GB" sz="800" u="sng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Attribution 4.0 International (CC BY 4.0)</a:t>
            </a:r>
            <a:endParaRPr lang="en-GB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62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EB663603BE65479B1A7C74DCE70B4F" ma:contentTypeVersion="10" ma:contentTypeDescription="Create a new document." ma:contentTypeScope="" ma:versionID="1a02b980d413a3d3dc3123daaf602a58">
  <xsd:schema xmlns:xsd="http://www.w3.org/2001/XMLSchema" xmlns:xs="http://www.w3.org/2001/XMLSchema" xmlns:p="http://schemas.microsoft.com/office/2006/metadata/properties" xmlns:ns3="ce3f8243-1edc-4f0d-9489-4eef79b3ea8a" targetNamespace="http://schemas.microsoft.com/office/2006/metadata/properties" ma:root="true" ma:fieldsID="525df39c282b01b90f4e62cd132f8687" ns3:_="">
    <xsd:import namespace="ce3f8243-1edc-4f0d-9489-4eef79b3ea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3f8243-1edc-4f0d-9489-4eef79b3ea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701280-A600-420F-B167-FACC9F2B4C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9812EBA-CBDD-49B5-90E8-AEE08A6D11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3f8243-1edc-4f0d-9489-4eef79b3ea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E096CD-8A6E-4069-99C1-8D71DD2B43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1271</Words>
  <Application>Microsoft Office PowerPoint</Application>
  <PresentationFormat>Custom</PresentationFormat>
  <Paragraphs>127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       </vt:lpstr>
      <vt:lpstr>Panoramica della lezione
</vt:lpstr>
      <vt:lpstr>PowerPoint Presentation</vt:lpstr>
      <vt:lpstr>Una nota sulla terminologia
</vt:lpstr>
      <vt:lpstr>Nel Manicomio: Approcci paternalistici al trattamento del malato mentale
</vt:lpstr>
      <vt:lpstr>Filosofia illuminista della mente
</vt:lpstr>
      <vt:lpstr>Malattia mentale nel XVIII secolo
</vt:lpstr>
      <vt:lpstr>Manicomi
</vt:lpstr>
      <vt:lpstr>"Trattamento morale"
</vt:lpstr>
      <vt:lpstr>Ottimismo terapeutico
</vt:lpstr>
      <vt:lpstr>Crescita dei Manicomi
</vt:lpstr>
      <vt:lpstr>Isteria: un mezzo di controllo?
</vt:lpstr>
      <vt:lpstr>Isteria
</vt:lpstr>
      <vt:lpstr>Definire l'isteria nel XIX secolo
</vt:lpstr>
      <vt:lpstr>PowerPoint Presentation</vt:lpstr>
      <vt:lpstr>Trattamento dell'isteria
</vt:lpstr>
      <vt:lpstr>Altri trattamenti
</vt:lpstr>
      <vt:lpstr>Psychoanalysis</vt:lpstr>
      <vt:lpstr>Psicoanalisi nel ventesimo secolo</vt:lpstr>
      <vt:lpstr>Deistituzionalizzazione e cura nella Comunità
</vt:lpstr>
      <vt:lpstr>Critiche al manicomio
</vt:lpstr>
      <vt:lpstr>Cambiare atteggiamento
</vt:lpstr>
      <vt:lpstr>Deistituzionalizzazione </vt:lpstr>
      <vt:lpstr>Cura nella comunità
</vt:lpstr>
      <vt:lpstr>Fallimento della deistituzionalizzazione? 
</vt:lpstr>
      <vt:lpstr>Autonomia nel settore sanitario: potere duraturo del procuratore e non tentare ordini di rianimazione
</vt:lpstr>
      <vt:lpstr>Cambiare il quadro giuridico dell'assistenza
</vt:lpstr>
      <vt:lpstr>LPA e DNAR
</vt:lpstr>
      <vt:lpstr>Cinque principi per le direttive di anticipo
</vt:lpstr>
      <vt:lpstr>Problemi
</vt:lpstr>
      <vt:lpstr>Conclusioni
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Asylum to Care in the Community; From Paternalism to Autonomous Decision Making</dc:title>
  <dc:creator>Richard Bellis</dc:creator>
  <cp:lastModifiedBy>Andrea Nozzoli</cp:lastModifiedBy>
  <cp:revision>34</cp:revision>
  <dcterms:created xsi:type="dcterms:W3CDTF">2020-02-27T13:01:19Z</dcterms:created>
  <dcterms:modified xsi:type="dcterms:W3CDTF">2021-06-18T11:03:16Z</dcterms:modified>
</cp:coreProperties>
</file>