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7" r:id="rId7"/>
    <p:sldId id="259" r:id="rId8"/>
    <p:sldId id="260" r:id="rId9"/>
    <p:sldId id="261" r:id="rId10"/>
    <p:sldId id="263" r:id="rId11"/>
    <p:sldId id="266" r:id="rId12"/>
    <p:sldId id="264" r:id="rId13"/>
    <p:sldId id="265" r:id="rId14"/>
    <p:sldId id="267" r:id="rId15"/>
    <p:sldId id="268" r:id="rId16"/>
    <p:sldId id="269" r:id="rId17"/>
    <p:sldId id="270" r:id="rId18"/>
    <p:sldId id="273"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6EA9F-2E66-4255-BAAC-22202036B206}" v="74" dt="2020-01-30T17:10: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3" d="100"/>
          <a:sy n="83" d="100"/>
        </p:scale>
        <p:origin x="-138"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ellis" userId="72f15915-c201-487c-b5c0-0ca2a4a3eefb" providerId="ADAL" clId="{1FA6EA9F-2E66-4255-BAAC-22202036B206}"/>
    <pc:docChg chg="undo custSel mod addSld modSld">
      <pc:chgData name="Richard Bellis" userId="72f15915-c201-487c-b5c0-0ca2a4a3eefb" providerId="ADAL" clId="{1FA6EA9F-2E66-4255-BAAC-22202036B206}" dt="2020-01-30T17:15:08.004" v="9167" actId="2711"/>
      <pc:docMkLst>
        <pc:docMk/>
      </pc:docMkLst>
      <pc:sldChg chg="addSp modSp mod setBg">
        <pc:chgData name="Richard Bellis" userId="72f15915-c201-487c-b5c0-0ca2a4a3eefb" providerId="ADAL" clId="{1FA6EA9F-2E66-4255-BAAC-22202036B206}" dt="2020-01-28T15:03:52.665" v="98" actId="20577"/>
        <pc:sldMkLst>
          <pc:docMk/>
          <pc:sldMk cId="4245209849" sldId="264"/>
        </pc:sldMkLst>
        <pc:spChg chg="mod">
          <ac:chgData name="Richard Bellis" userId="72f15915-c201-487c-b5c0-0ca2a4a3eefb" providerId="ADAL" clId="{1FA6EA9F-2E66-4255-BAAC-22202036B206}" dt="2020-01-28T15:03:20.562" v="10" actId="27636"/>
          <ac:spMkLst>
            <pc:docMk/>
            <pc:sldMk cId="4245209849" sldId="264"/>
            <ac:spMk id="2" creationId="{A330798E-0C4A-4E83-B574-43308F78AEFF}"/>
          </ac:spMkLst>
        </pc:spChg>
        <pc:spChg chg="mod">
          <ac:chgData name="Richard Bellis" userId="72f15915-c201-487c-b5c0-0ca2a4a3eefb" providerId="ADAL" clId="{1FA6EA9F-2E66-4255-BAAC-22202036B206}" dt="2020-01-28T15:03:52.665" v="98" actId="20577"/>
          <ac:spMkLst>
            <pc:docMk/>
            <pc:sldMk cId="4245209849" sldId="264"/>
            <ac:spMk id="3" creationId="{124B37E0-DBF9-4073-A7F7-50D7C4E2F0BD}"/>
          </ac:spMkLst>
        </pc:spChg>
        <pc:spChg chg="add">
          <ac:chgData name="Richard Bellis" userId="72f15915-c201-487c-b5c0-0ca2a4a3eefb" providerId="ADAL" clId="{1FA6EA9F-2E66-4255-BAAC-22202036B206}" dt="2020-01-28T15:02:55.589" v="5" actId="26606"/>
          <ac:spMkLst>
            <pc:docMk/>
            <pc:sldMk cId="4245209849" sldId="264"/>
            <ac:spMk id="73" creationId="{2B566528-1B12-4246-9431-5C2D7D081168}"/>
          </ac:spMkLst>
        </pc:spChg>
        <pc:spChg chg="add">
          <ac:chgData name="Richard Bellis" userId="72f15915-c201-487c-b5c0-0ca2a4a3eefb" providerId="ADAL" clId="{1FA6EA9F-2E66-4255-BAAC-22202036B206}" dt="2020-01-28T15:02:55.589" v="5" actId="26606"/>
          <ac:spMkLst>
            <pc:docMk/>
            <pc:sldMk cId="4245209849" sldId="264"/>
            <ac:spMk id="79" creationId="{D3F51FEB-38FB-4F6C-9F7B-2F2AFAB65463}"/>
          </ac:spMkLst>
        </pc:spChg>
        <pc:spChg chg="add">
          <ac:chgData name="Richard Bellis" userId="72f15915-c201-487c-b5c0-0ca2a4a3eefb" providerId="ADAL" clId="{1FA6EA9F-2E66-4255-BAAC-22202036B206}" dt="2020-01-28T15:02:55.589" v="5" actId="26606"/>
          <ac:spMkLst>
            <pc:docMk/>
            <pc:sldMk cId="4245209849" sldId="264"/>
            <ac:spMk id="81" creationId="{1E547BA6-BAE0-43BB-A7CA-60F69CE252F0}"/>
          </ac:spMkLst>
        </pc:spChg>
        <pc:grpChg chg="add">
          <ac:chgData name="Richard Bellis" userId="72f15915-c201-487c-b5c0-0ca2a4a3eefb" providerId="ADAL" clId="{1FA6EA9F-2E66-4255-BAAC-22202036B206}" dt="2020-01-28T15:02:55.589" v="5" actId="26606"/>
          <ac:grpSpMkLst>
            <pc:docMk/>
            <pc:sldMk cId="4245209849" sldId="264"/>
            <ac:grpSpMk id="75" creationId="{07EAA094-9CF6-4695-958A-33D9BCAA9474}"/>
          </ac:grpSpMkLst>
        </pc:grpChg>
        <pc:picChg chg="add mod">
          <ac:chgData name="Richard Bellis" userId="72f15915-c201-487c-b5c0-0ca2a4a3eefb" providerId="ADAL" clId="{1FA6EA9F-2E66-4255-BAAC-22202036B206}" dt="2020-01-28T15:02:55.589" v="5" actId="26606"/>
          <ac:picMkLst>
            <pc:docMk/>
            <pc:sldMk cId="4245209849" sldId="264"/>
            <ac:picMk id="6146" creationId="{EFBE0D7C-0DDF-4ED1-8494-8C902496B49B}"/>
          </ac:picMkLst>
        </pc:picChg>
        <pc:picChg chg="add mod">
          <ac:chgData name="Richard Bellis" userId="72f15915-c201-487c-b5c0-0ca2a4a3eefb" providerId="ADAL" clId="{1FA6EA9F-2E66-4255-BAAC-22202036B206}" dt="2020-01-28T15:02:55.589" v="5" actId="26606"/>
          <ac:picMkLst>
            <pc:docMk/>
            <pc:sldMk cId="4245209849" sldId="264"/>
            <ac:picMk id="6148" creationId="{8EA870DC-FA21-4EC1-871B-7223F6CA3734}"/>
          </ac:picMkLst>
        </pc:picChg>
      </pc:sldChg>
      <pc:sldChg chg="addSp delSp modSp mod setBg">
        <pc:chgData name="Richard Bellis" userId="72f15915-c201-487c-b5c0-0ca2a4a3eefb" providerId="ADAL" clId="{1FA6EA9F-2E66-4255-BAAC-22202036B206}" dt="2020-01-28T15:12:07.345" v="748" actId="1076"/>
        <pc:sldMkLst>
          <pc:docMk/>
          <pc:sldMk cId="2981293602" sldId="265"/>
        </pc:sldMkLst>
        <pc:spChg chg="mod ord">
          <ac:chgData name="Richard Bellis" userId="72f15915-c201-487c-b5c0-0ca2a4a3eefb" providerId="ADAL" clId="{1FA6EA9F-2E66-4255-BAAC-22202036B206}" dt="2020-01-28T15:11:30.684" v="740" actId="2711"/>
          <ac:spMkLst>
            <pc:docMk/>
            <pc:sldMk cId="2981293602" sldId="265"/>
            <ac:spMk id="2" creationId="{BE22BED5-EA9A-4038-A731-4EAC28DA355D}"/>
          </ac:spMkLst>
        </pc:spChg>
        <pc:spChg chg="mod ord">
          <ac:chgData name="Richard Bellis" userId="72f15915-c201-487c-b5c0-0ca2a4a3eefb" providerId="ADAL" clId="{1FA6EA9F-2E66-4255-BAAC-22202036B206}" dt="2020-01-28T15:11:25.445" v="739" actId="2711"/>
          <ac:spMkLst>
            <pc:docMk/>
            <pc:sldMk cId="2981293602" sldId="265"/>
            <ac:spMk id="3" creationId="{175A6B84-42B3-4EE4-A93D-A15A98118608}"/>
          </ac:spMkLst>
        </pc:spChg>
        <pc:spChg chg="add del">
          <ac:chgData name="Richard Bellis" userId="72f15915-c201-487c-b5c0-0ca2a4a3eefb" providerId="ADAL" clId="{1FA6EA9F-2E66-4255-BAAC-22202036B206}" dt="2020-01-28T15:10:50.615" v="732" actId="26606"/>
          <ac:spMkLst>
            <pc:docMk/>
            <pc:sldMk cId="2981293602" sldId="265"/>
            <ac:spMk id="75" creationId="{4841EA57-DEA6-4BE9-B11E-1FBCC76BE16E}"/>
          </ac:spMkLst>
        </pc:spChg>
        <pc:spChg chg="add del">
          <ac:chgData name="Richard Bellis" userId="72f15915-c201-487c-b5c0-0ca2a4a3eefb" providerId="ADAL" clId="{1FA6EA9F-2E66-4255-BAAC-22202036B206}" dt="2020-01-28T15:10:50.615" v="732" actId="26606"/>
          <ac:spMkLst>
            <pc:docMk/>
            <pc:sldMk cId="2981293602" sldId="265"/>
            <ac:spMk id="77" creationId="{A26922E4-CEB0-4BFE-BAD1-403E6A417D06}"/>
          </ac:spMkLst>
        </pc:spChg>
        <pc:spChg chg="add del">
          <ac:chgData name="Richard Bellis" userId="72f15915-c201-487c-b5c0-0ca2a4a3eefb" providerId="ADAL" clId="{1FA6EA9F-2E66-4255-BAAC-22202036B206}" dt="2020-01-28T15:10:38.020" v="727" actId="26606"/>
          <ac:spMkLst>
            <pc:docMk/>
            <pc:sldMk cId="2981293602" sldId="265"/>
            <ac:spMk id="78" creationId="{B43B9CA2-4B31-4ACD-9A9F-B8E6C6420386}"/>
          </ac:spMkLst>
        </pc:spChg>
        <pc:spChg chg="add del">
          <ac:chgData name="Richard Bellis" userId="72f15915-c201-487c-b5c0-0ca2a4a3eefb" providerId="ADAL" clId="{1FA6EA9F-2E66-4255-BAAC-22202036B206}" dt="2020-01-28T15:10:50.615" v="732" actId="26606"/>
          <ac:spMkLst>
            <pc:docMk/>
            <pc:sldMk cId="2981293602" sldId="265"/>
            <ac:spMk id="79" creationId="{0F86758B-3106-4324-A03D-67715F7F1A4A}"/>
          </ac:spMkLst>
        </pc:spChg>
        <pc:spChg chg="add del">
          <ac:chgData name="Richard Bellis" userId="72f15915-c201-487c-b5c0-0ca2a4a3eefb" providerId="ADAL" clId="{1FA6EA9F-2E66-4255-BAAC-22202036B206}" dt="2020-01-28T15:10:38.020" v="727" actId="26606"/>
          <ac:spMkLst>
            <pc:docMk/>
            <pc:sldMk cId="2981293602" sldId="265"/>
            <ac:spMk id="80" creationId="{33F94DB1-BC5D-454D-845C-7BA3A1F46999}"/>
          </ac:spMkLst>
        </pc:spChg>
        <pc:spChg chg="add del">
          <ac:chgData name="Richard Bellis" userId="72f15915-c201-487c-b5c0-0ca2a4a3eefb" providerId="ADAL" clId="{1FA6EA9F-2E66-4255-BAAC-22202036B206}" dt="2020-01-28T15:10:38.020" v="727" actId="26606"/>
          <ac:spMkLst>
            <pc:docMk/>
            <pc:sldMk cId="2981293602" sldId="265"/>
            <ac:spMk id="82" creationId="{5676B86F-860B-4586-BCAA-C0650C09B7B9}"/>
          </ac:spMkLst>
        </pc:spChg>
        <pc:spChg chg="add del">
          <ac:chgData name="Richard Bellis" userId="72f15915-c201-487c-b5c0-0ca2a4a3eefb" providerId="ADAL" clId="{1FA6EA9F-2E66-4255-BAAC-22202036B206}" dt="2020-01-28T15:10:38.020" v="727" actId="26606"/>
          <ac:spMkLst>
            <pc:docMk/>
            <pc:sldMk cId="2981293602" sldId="265"/>
            <ac:spMk id="84" creationId="{8C818ED5-2F56-4171-9445-3AA4F4462396}"/>
          </ac:spMkLst>
        </pc:spChg>
        <pc:spChg chg="add del">
          <ac:chgData name="Richard Bellis" userId="72f15915-c201-487c-b5c0-0ca2a4a3eefb" providerId="ADAL" clId="{1FA6EA9F-2E66-4255-BAAC-22202036B206}" dt="2020-01-28T15:10:38.020" v="727" actId="26606"/>
          <ac:spMkLst>
            <pc:docMk/>
            <pc:sldMk cId="2981293602" sldId="265"/>
            <ac:spMk id="86" creationId="{DE74FCE8-866C-4AFA-B45C-FACE2A6094E4}"/>
          </ac:spMkLst>
        </pc:spChg>
        <pc:spChg chg="add del">
          <ac:chgData name="Richard Bellis" userId="72f15915-c201-487c-b5c0-0ca2a4a3eefb" providerId="ADAL" clId="{1FA6EA9F-2E66-4255-BAAC-22202036B206}" dt="2020-01-28T15:11:07.806" v="735" actId="26606"/>
          <ac:spMkLst>
            <pc:docMk/>
            <pc:sldMk cId="2981293602" sldId="265"/>
            <ac:spMk id="91" creationId="{2B566528-1B12-4246-9431-5C2D7D081168}"/>
          </ac:spMkLst>
        </pc:spChg>
        <pc:spChg chg="add del">
          <ac:chgData name="Richard Bellis" userId="72f15915-c201-487c-b5c0-0ca2a4a3eefb" providerId="ADAL" clId="{1FA6EA9F-2E66-4255-BAAC-22202036B206}" dt="2020-01-28T15:11:13.651" v="737" actId="26606"/>
          <ac:spMkLst>
            <pc:docMk/>
            <pc:sldMk cId="2981293602" sldId="265"/>
            <ac:spMk id="95" creationId="{05CC4153-3F0D-4F4C-8F12-E8FC3FA40AEE}"/>
          </ac:spMkLst>
        </pc:spChg>
        <pc:spChg chg="add del">
          <ac:chgData name="Richard Bellis" userId="72f15915-c201-487c-b5c0-0ca2a4a3eefb" providerId="ADAL" clId="{1FA6EA9F-2E66-4255-BAAC-22202036B206}" dt="2020-01-28T15:11:07.806" v="735" actId="26606"/>
          <ac:spMkLst>
            <pc:docMk/>
            <pc:sldMk cId="2981293602" sldId="265"/>
            <ac:spMk id="97" creationId="{D3F51FEB-38FB-4F6C-9F7B-2F2AFAB65463}"/>
          </ac:spMkLst>
        </pc:spChg>
        <pc:spChg chg="add del">
          <ac:chgData name="Richard Bellis" userId="72f15915-c201-487c-b5c0-0ca2a4a3eefb" providerId="ADAL" clId="{1FA6EA9F-2E66-4255-BAAC-22202036B206}" dt="2020-01-28T15:11:07.806" v="735" actId="26606"/>
          <ac:spMkLst>
            <pc:docMk/>
            <pc:sldMk cId="2981293602" sldId="265"/>
            <ac:spMk id="99" creationId="{1E547BA6-BAE0-43BB-A7CA-60F69CE252F0}"/>
          </ac:spMkLst>
        </pc:spChg>
        <pc:spChg chg="add del">
          <ac:chgData name="Richard Bellis" userId="72f15915-c201-487c-b5c0-0ca2a4a3eefb" providerId="ADAL" clId="{1FA6EA9F-2E66-4255-BAAC-22202036B206}" dt="2020-01-28T15:10:50.576" v="731" actId="26606"/>
          <ac:spMkLst>
            <pc:docMk/>
            <pc:sldMk cId="2981293602" sldId="265"/>
            <ac:spMk id="106" creationId="{D6C80E47-971C-437F-B030-191115B01D68}"/>
          </ac:spMkLst>
        </pc:spChg>
        <pc:spChg chg="add del">
          <ac:chgData name="Richard Bellis" userId="72f15915-c201-487c-b5c0-0ca2a4a3eefb" providerId="ADAL" clId="{1FA6EA9F-2E66-4255-BAAC-22202036B206}" dt="2020-01-28T15:10:42.347" v="729" actId="26606"/>
          <ac:spMkLst>
            <pc:docMk/>
            <pc:sldMk cId="2981293602" sldId="265"/>
            <ac:spMk id="7176" creationId="{1A8F098D-B94D-40E0-8503-87036AD43077}"/>
          </ac:spMkLst>
        </pc:spChg>
        <pc:spChg chg="add del">
          <ac:chgData name="Richard Bellis" userId="72f15915-c201-487c-b5c0-0ca2a4a3eefb" providerId="ADAL" clId="{1FA6EA9F-2E66-4255-BAAC-22202036B206}" dt="2020-01-28T15:10:42.347" v="729" actId="26606"/>
          <ac:spMkLst>
            <pc:docMk/>
            <pc:sldMk cId="2981293602" sldId="265"/>
            <ac:spMk id="7177" creationId="{87D932BD-20C1-4F82-986C-BED2C354D033}"/>
          </ac:spMkLst>
        </pc:spChg>
        <pc:spChg chg="add del">
          <ac:chgData name="Richard Bellis" userId="72f15915-c201-487c-b5c0-0ca2a4a3eefb" providerId="ADAL" clId="{1FA6EA9F-2E66-4255-BAAC-22202036B206}" dt="2020-01-28T15:10:42.347" v="729" actId="26606"/>
          <ac:spMkLst>
            <pc:docMk/>
            <pc:sldMk cId="2981293602" sldId="265"/>
            <ac:spMk id="7178" creationId="{7586665A-47B3-4AEE-BC94-15D89FF706B3}"/>
          </ac:spMkLst>
        </pc:spChg>
        <pc:spChg chg="add del">
          <ac:chgData name="Richard Bellis" userId="72f15915-c201-487c-b5c0-0ca2a4a3eefb" providerId="ADAL" clId="{1FA6EA9F-2E66-4255-BAAC-22202036B206}" dt="2020-01-28T15:10:50.576" v="731" actId="26606"/>
          <ac:spMkLst>
            <pc:docMk/>
            <pc:sldMk cId="2981293602" sldId="265"/>
            <ac:spMk id="7180" creationId="{A77DF537-00E3-4943-A953-1CBD933B72C2}"/>
          </ac:spMkLst>
        </pc:spChg>
        <pc:spChg chg="add del">
          <ac:chgData name="Richard Bellis" userId="72f15915-c201-487c-b5c0-0ca2a4a3eefb" providerId="ADAL" clId="{1FA6EA9F-2E66-4255-BAAC-22202036B206}" dt="2020-01-28T15:10:50.576" v="731" actId="26606"/>
          <ac:spMkLst>
            <pc:docMk/>
            <pc:sldMk cId="2981293602" sldId="265"/>
            <ac:spMk id="7181" creationId="{3CD1EA40-7116-4FCB-9369-70F29FAA91EC}"/>
          </ac:spMkLst>
        </pc:spChg>
        <pc:spChg chg="add del">
          <ac:chgData name="Richard Bellis" userId="72f15915-c201-487c-b5c0-0ca2a4a3eefb" providerId="ADAL" clId="{1FA6EA9F-2E66-4255-BAAC-22202036B206}" dt="2020-01-28T15:10:50.576" v="731" actId="26606"/>
          <ac:spMkLst>
            <pc:docMk/>
            <pc:sldMk cId="2981293602" sldId="265"/>
            <ac:spMk id="7182" creationId="{BF647E38-F93D-4661-8D77-CE13EEB65B5A}"/>
          </ac:spMkLst>
        </pc:spChg>
        <pc:spChg chg="add del">
          <ac:chgData name="Richard Bellis" userId="72f15915-c201-487c-b5c0-0ca2a4a3eefb" providerId="ADAL" clId="{1FA6EA9F-2E66-4255-BAAC-22202036B206}" dt="2020-01-28T15:11:13.681" v="738" actId="26606"/>
          <ac:spMkLst>
            <pc:docMk/>
            <pc:sldMk cId="2981293602" sldId="265"/>
            <ac:spMk id="7186" creationId="{7D5D2E51-A652-4FCB-ADE3-8974F2723C34}"/>
          </ac:spMkLst>
        </pc:spChg>
        <pc:spChg chg="add del">
          <ac:chgData name="Richard Bellis" userId="72f15915-c201-487c-b5c0-0ca2a4a3eefb" providerId="ADAL" clId="{1FA6EA9F-2E66-4255-BAAC-22202036B206}" dt="2020-01-28T15:11:13.681" v="738" actId="26606"/>
          <ac:spMkLst>
            <pc:docMk/>
            <pc:sldMk cId="2981293602" sldId="265"/>
            <ac:spMk id="7187" creationId="{08E18253-076D-4D89-968E-FCD8887E2B27}"/>
          </ac:spMkLst>
        </pc:spChg>
        <pc:spChg chg="add del">
          <ac:chgData name="Richard Bellis" userId="72f15915-c201-487c-b5c0-0ca2a4a3eefb" providerId="ADAL" clId="{1FA6EA9F-2E66-4255-BAAC-22202036B206}" dt="2020-01-28T15:11:13.681" v="738" actId="26606"/>
          <ac:spMkLst>
            <pc:docMk/>
            <pc:sldMk cId="2981293602" sldId="265"/>
            <ac:spMk id="7188" creationId="{F6EBCC24-DE3B-4BAD-9624-83E1C2D665DD}"/>
          </ac:spMkLst>
        </pc:spChg>
        <pc:spChg chg="add del">
          <ac:chgData name="Richard Bellis" userId="72f15915-c201-487c-b5c0-0ca2a4a3eefb" providerId="ADAL" clId="{1FA6EA9F-2E66-4255-BAAC-22202036B206}" dt="2020-01-28T15:11:13.681" v="738" actId="26606"/>
          <ac:spMkLst>
            <pc:docMk/>
            <pc:sldMk cId="2981293602" sldId="265"/>
            <ac:spMk id="7189" creationId="{8C07AF1D-AB44-447B-BC2F-DBECCC06C02A}"/>
          </ac:spMkLst>
        </pc:spChg>
        <pc:spChg chg="add del">
          <ac:chgData name="Richard Bellis" userId="72f15915-c201-487c-b5c0-0ca2a4a3eefb" providerId="ADAL" clId="{1FA6EA9F-2E66-4255-BAAC-22202036B206}" dt="2020-01-28T15:11:13.681" v="738" actId="26606"/>
          <ac:spMkLst>
            <pc:docMk/>
            <pc:sldMk cId="2981293602" sldId="265"/>
            <ac:spMk id="7190" creationId="{6FCD70E2-BD62-41E4-975D-E58B07928F6F}"/>
          </ac:spMkLst>
        </pc:spChg>
        <pc:spChg chg="add del">
          <ac:chgData name="Richard Bellis" userId="72f15915-c201-487c-b5c0-0ca2a4a3eefb" providerId="ADAL" clId="{1FA6EA9F-2E66-4255-BAAC-22202036B206}" dt="2020-01-28T15:11:13.651" v="737" actId="26606"/>
          <ac:spMkLst>
            <pc:docMk/>
            <pc:sldMk cId="2981293602" sldId="265"/>
            <ac:spMk id="7192" creationId="{6166C6D1-23AC-49C4-BA07-238E4E9F8CEB}"/>
          </ac:spMkLst>
        </pc:spChg>
        <pc:spChg chg="add del">
          <ac:chgData name="Richard Bellis" userId="72f15915-c201-487c-b5c0-0ca2a4a3eefb" providerId="ADAL" clId="{1FA6EA9F-2E66-4255-BAAC-22202036B206}" dt="2020-01-28T15:11:13.651" v="737" actId="26606"/>
          <ac:spMkLst>
            <pc:docMk/>
            <pc:sldMk cId="2981293602" sldId="265"/>
            <ac:spMk id="7193" creationId="{1C091803-41C2-48E0-9228-5148460C7479}"/>
          </ac:spMkLst>
        </pc:spChg>
        <pc:spChg chg="add">
          <ac:chgData name="Richard Bellis" userId="72f15915-c201-487c-b5c0-0ca2a4a3eefb" providerId="ADAL" clId="{1FA6EA9F-2E66-4255-BAAC-22202036B206}" dt="2020-01-28T15:11:13.681" v="738" actId="26606"/>
          <ac:spMkLst>
            <pc:docMk/>
            <pc:sldMk cId="2981293602" sldId="265"/>
            <ac:spMk id="7195" creationId="{7D5D2E51-A652-4FCB-ADE3-8974F2723C34}"/>
          </ac:spMkLst>
        </pc:spChg>
        <pc:spChg chg="add">
          <ac:chgData name="Richard Bellis" userId="72f15915-c201-487c-b5c0-0ca2a4a3eefb" providerId="ADAL" clId="{1FA6EA9F-2E66-4255-BAAC-22202036B206}" dt="2020-01-28T15:11:13.681" v="738" actId="26606"/>
          <ac:spMkLst>
            <pc:docMk/>
            <pc:sldMk cId="2981293602" sldId="265"/>
            <ac:spMk id="7196" creationId="{08E18253-076D-4D89-968E-FCD8887E2B27}"/>
          </ac:spMkLst>
        </pc:spChg>
        <pc:spChg chg="add">
          <ac:chgData name="Richard Bellis" userId="72f15915-c201-487c-b5c0-0ca2a4a3eefb" providerId="ADAL" clId="{1FA6EA9F-2E66-4255-BAAC-22202036B206}" dt="2020-01-28T15:11:13.681" v="738" actId="26606"/>
          <ac:spMkLst>
            <pc:docMk/>
            <pc:sldMk cId="2981293602" sldId="265"/>
            <ac:spMk id="7197" creationId="{F6EBCC24-DE3B-4BAD-9624-83E1C2D665DD}"/>
          </ac:spMkLst>
        </pc:spChg>
        <pc:spChg chg="add">
          <ac:chgData name="Richard Bellis" userId="72f15915-c201-487c-b5c0-0ca2a4a3eefb" providerId="ADAL" clId="{1FA6EA9F-2E66-4255-BAAC-22202036B206}" dt="2020-01-28T15:11:13.681" v="738" actId="26606"/>
          <ac:spMkLst>
            <pc:docMk/>
            <pc:sldMk cId="2981293602" sldId="265"/>
            <ac:spMk id="7198" creationId="{8C07AF1D-AB44-447B-BC2F-DBECCC06C02A}"/>
          </ac:spMkLst>
        </pc:spChg>
        <pc:spChg chg="add">
          <ac:chgData name="Richard Bellis" userId="72f15915-c201-487c-b5c0-0ca2a4a3eefb" providerId="ADAL" clId="{1FA6EA9F-2E66-4255-BAAC-22202036B206}" dt="2020-01-28T15:11:13.681" v="738" actId="26606"/>
          <ac:spMkLst>
            <pc:docMk/>
            <pc:sldMk cId="2981293602" sldId="265"/>
            <ac:spMk id="7199" creationId="{6FCD70E2-BD62-41E4-975D-E58B07928F6F}"/>
          </ac:spMkLst>
        </pc:spChg>
        <pc:grpChg chg="add del">
          <ac:chgData name="Richard Bellis" userId="72f15915-c201-487c-b5c0-0ca2a4a3eefb" providerId="ADAL" clId="{1FA6EA9F-2E66-4255-BAAC-22202036B206}" dt="2020-01-28T15:11:07.806" v="735" actId="26606"/>
          <ac:grpSpMkLst>
            <pc:docMk/>
            <pc:sldMk cId="2981293602" sldId="265"/>
            <ac:grpSpMk id="93" creationId="{07EAA094-9CF6-4695-958A-33D9BCAA9474}"/>
          </ac:grpSpMkLst>
        </pc:grpChg>
        <pc:grpChg chg="add del">
          <ac:chgData name="Richard Bellis" userId="72f15915-c201-487c-b5c0-0ca2a4a3eefb" providerId="ADAL" clId="{1FA6EA9F-2E66-4255-BAAC-22202036B206}" dt="2020-01-28T15:10:50.576" v="731" actId="26606"/>
          <ac:grpSpMkLst>
            <pc:docMk/>
            <pc:sldMk cId="2981293602" sldId="265"/>
            <ac:grpSpMk id="7183" creationId="{59C07368-2533-4A7E-A1F3-E4BD05EDF6C8}"/>
          </ac:grpSpMkLst>
        </pc:grpChg>
        <pc:picChg chg="add mod">
          <ac:chgData name="Richard Bellis" userId="72f15915-c201-487c-b5c0-0ca2a4a3eefb" providerId="ADAL" clId="{1FA6EA9F-2E66-4255-BAAC-22202036B206}" dt="2020-01-28T15:11:56.128" v="745" actId="1076"/>
          <ac:picMkLst>
            <pc:docMk/>
            <pc:sldMk cId="2981293602" sldId="265"/>
            <ac:picMk id="4" creationId="{AACE060F-4617-430E-B70C-766866DBEC8A}"/>
          </ac:picMkLst>
        </pc:picChg>
        <pc:picChg chg="add mod ord">
          <ac:chgData name="Richard Bellis" userId="72f15915-c201-487c-b5c0-0ca2a4a3eefb" providerId="ADAL" clId="{1FA6EA9F-2E66-4255-BAAC-22202036B206}" dt="2020-01-28T15:12:07.345" v="748" actId="1076"/>
          <ac:picMkLst>
            <pc:docMk/>
            <pc:sldMk cId="2981293602" sldId="265"/>
            <ac:picMk id="7170" creationId="{39F8B709-7EFD-43E8-B258-B6F77AED8B3F}"/>
          </ac:picMkLst>
        </pc:picChg>
        <pc:picChg chg="add mod ord">
          <ac:chgData name="Richard Bellis" userId="72f15915-c201-487c-b5c0-0ca2a4a3eefb" providerId="ADAL" clId="{1FA6EA9F-2E66-4255-BAAC-22202036B206}" dt="2020-01-28T15:11:13.651" v="737" actId="26606"/>
          <ac:picMkLst>
            <pc:docMk/>
            <pc:sldMk cId="2981293602" sldId="265"/>
            <ac:picMk id="7172" creationId="{E81B4901-EB2D-4B14-970F-3C876AED677B}"/>
          </ac:picMkLst>
        </pc:picChg>
        <pc:picChg chg="add del mod ord">
          <ac:chgData name="Richard Bellis" userId="72f15915-c201-487c-b5c0-0ca2a4a3eefb" providerId="ADAL" clId="{1FA6EA9F-2E66-4255-BAAC-22202036B206}" dt="2020-01-28T15:11:58.092" v="746" actId="478"/>
          <ac:picMkLst>
            <pc:docMk/>
            <pc:sldMk cId="2981293602" sldId="265"/>
            <ac:picMk id="7174" creationId="{0D61D20A-05B6-493E-85A6-3A59D396F333}"/>
          </ac:picMkLst>
        </pc:picChg>
      </pc:sldChg>
      <pc:sldChg chg="modSp add">
        <pc:chgData name="Richard Bellis" userId="72f15915-c201-487c-b5c0-0ca2a4a3eefb" providerId="ADAL" clId="{1FA6EA9F-2E66-4255-BAAC-22202036B206}" dt="2020-01-28T15:12:54.063" v="808" actId="2711"/>
        <pc:sldMkLst>
          <pc:docMk/>
          <pc:sldMk cId="229763314" sldId="267"/>
        </pc:sldMkLst>
        <pc:spChg chg="mod">
          <ac:chgData name="Richard Bellis" userId="72f15915-c201-487c-b5c0-0ca2a4a3eefb" providerId="ADAL" clId="{1FA6EA9F-2E66-4255-BAAC-22202036B206}" dt="2020-01-28T15:12:54.063" v="808" actId="2711"/>
          <ac:spMkLst>
            <pc:docMk/>
            <pc:sldMk cId="229763314" sldId="267"/>
            <ac:spMk id="2" creationId="{DBA16CFB-1715-4D0B-A5B0-80940FE4E2F4}"/>
          </ac:spMkLst>
        </pc:spChg>
      </pc:sldChg>
      <pc:sldChg chg="addSp delSp modSp add mod setBg">
        <pc:chgData name="Richard Bellis" userId="72f15915-c201-487c-b5c0-0ca2a4a3eefb" providerId="ADAL" clId="{1FA6EA9F-2E66-4255-BAAC-22202036B206}" dt="2020-01-28T15:20:56.027" v="1427" actId="26606"/>
        <pc:sldMkLst>
          <pc:docMk/>
          <pc:sldMk cId="598510013" sldId="268"/>
        </pc:sldMkLst>
        <pc:spChg chg="mod">
          <ac:chgData name="Richard Bellis" userId="72f15915-c201-487c-b5c0-0ca2a4a3eefb" providerId="ADAL" clId="{1FA6EA9F-2E66-4255-BAAC-22202036B206}" dt="2020-01-28T15:20:56.027" v="1427" actId="26606"/>
          <ac:spMkLst>
            <pc:docMk/>
            <pc:sldMk cId="598510013" sldId="268"/>
            <ac:spMk id="2" creationId="{A1C65BC5-4437-410F-8E1B-C70A871C1D1F}"/>
          </ac:spMkLst>
        </pc:spChg>
        <pc:spChg chg="mod">
          <ac:chgData name="Richard Bellis" userId="72f15915-c201-487c-b5c0-0ca2a4a3eefb" providerId="ADAL" clId="{1FA6EA9F-2E66-4255-BAAC-22202036B206}" dt="2020-01-28T15:20:56.027" v="1427" actId="26606"/>
          <ac:spMkLst>
            <pc:docMk/>
            <pc:sldMk cId="598510013" sldId="268"/>
            <ac:spMk id="3" creationId="{B6775590-6145-407F-B5C6-286D40584C67}"/>
          </ac:spMkLst>
        </pc:spChg>
        <pc:spChg chg="add">
          <ac:chgData name="Richard Bellis" userId="72f15915-c201-487c-b5c0-0ca2a4a3eefb" providerId="ADAL" clId="{1FA6EA9F-2E66-4255-BAAC-22202036B206}" dt="2020-01-28T15:20:56.027" v="1427" actId="26606"/>
          <ac:spMkLst>
            <pc:docMk/>
            <pc:sldMk cId="598510013" sldId="268"/>
            <ac:spMk id="73" creationId="{83549E37-C86B-4401-90BD-D8BF83859F14}"/>
          </ac:spMkLst>
        </pc:spChg>
        <pc:spChg chg="add">
          <ac:chgData name="Richard Bellis" userId="72f15915-c201-487c-b5c0-0ca2a4a3eefb" providerId="ADAL" clId="{1FA6EA9F-2E66-4255-BAAC-22202036B206}" dt="2020-01-28T15:20:56.027" v="1427" actId="26606"/>
          <ac:spMkLst>
            <pc:docMk/>
            <pc:sldMk cId="598510013" sldId="268"/>
            <ac:spMk id="75" creationId="{8A17784E-76D8-4521-A77D-0D2EBB923004}"/>
          </ac:spMkLst>
        </pc:spChg>
        <pc:spChg chg="add">
          <ac:chgData name="Richard Bellis" userId="72f15915-c201-487c-b5c0-0ca2a4a3eefb" providerId="ADAL" clId="{1FA6EA9F-2E66-4255-BAAC-22202036B206}" dt="2020-01-28T15:20:56.027" v="1427" actId="26606"/>
          <ac:spMkLst>
            <pc:docMk/>
            <pc:sldMk cId="598510013" sldId="268"/>
            <ac:spMk id="77" creationId="{7A0CBFF4-EA32-4FE2-BA6B-8F3A6E6ED144}"/>
          </ac:spMkLst>
        </pc:spChg>
        <pc:spChg chg="add">
          <ac:chgData name="Richard Bellis" userId="72f15915-c201-487c-b5c0-0ca2a4a3eefb" providerId="ADAL" clId="{1FA6EA9F-2E66-4255-BAAC-22202036B206}" dt="2020-01-28T15:20:56.027" v="1427" actId="26606"/>
          <ac:spMkLst>
            <pc:docMk/>
            <pc:sldMk cId="598510013" sldId="268"/>
            <ac:spMk id="79" creationId="{FC8D5885-2804-4D3C-BE31-902E4D3279B0}"/>
          </ac:spMkLst>
        </pc:spChg>
        <pc:spChg chg="add">
          <ac:chgData name="Richard Bellis" userId="72f15915-c201-487c-b5c0-0ca2a4a3eefb" providerId="ADAL" clId="{1FA6EA9F-2E66-4255-BAAC-22202036B206}" dt="2020-01-28T15:20:56.027" v="1427" actId="26606"/>
          <ac:spMkLst>
            <pc:docMk/>
            <pc:sldMk cId="598510013" sldId="268"/>
            <ac:spMk id="8196" creationId="{3EAF38DC-B069-4F74-89ED-92C7579C3D26}"/>
          </ac:spMkLst>
        </pc:spChg>
        <pc:picChg chg="add mod ord">
          <ac:chgData name="Richard Bellis" userId="72f15915-c201-487c-b5c0-0ca2a4a3eefb" providerId="ADAL" clId="{1FA6EA9F-2E66-4255-BAAC-22202036B206}" dt="2020-01-28T15:20:56.027" v="1427" actId="26606"/>
          <ac:picMkLst>
            <pc:docMk/>
            <pc:sldMk cId="598510013" sldId="268"/>
            <ac:picMk id="8194" creationId="{428248AB-BD67-4E9C-BB12-FD121112BC59}"/>
          </ac:picMkLst>
        </pc:picChg>
        <pc:cxnChg chg="add del">
          <ac:chgData name="Richard Bellis" userId="72f15915-c201-487c-b5c0-0ca2a4a3eefb" providerId="ADAL" clId="{1FA6EA9F-2E66-4255-BAAC-22202036B206}" dt="2020-01-28T15:20:55.983" v="1426" actId="26606"/>
          <ac:cxnSpMkLst>
            <pc:docMk/>
            <pc:sldMk cId="598510013" sldId="268"/>
            <ac:cxnSpMk id="71" creationId="{E4A809D5-3600-46D4-A466-67F2349A54FB}"/>
          </ac:cxnSpMkLst>
        </pc:cxnChg>
      </pc:sldChg>
      <pc:sldChg chg="addSp delSp modSp add mod setBg setClrOvrMap">
        <pc:chgData name="Richard Bellis" userId="72f15915-c201-487c-b5c0-0ca2a4a3eefb" providerId="ADAL" clId="{1FA6EA9F-2E66-4255-BAAC-22202036B206}" dt="2020-01-28T15:28:45.384" v="2212" actId="2711"/>
        <pc:sldMkLst>
          <pc:docMk/>
          <pc:sldMk cId="1272337606" sldId="269"/>
        </pc:sldMkLst>
        <pc:spChg chg="mod">
          <ac:chgData name="Richard Bellis" userId="72f15915-c201-487c-b5c0-0ca2a4a3eefb" providerId="ADAL" clId="{1FA6EA9F-2E66-4255-BAAC-22202036B206}" dt="2020-01-28T15:28:45.384" v="2212" actId="2711"/>
          <ac:spMkLst>
            <pc:docMk/>
            <pc:sldMk cId="1272337606" sldId="269"/>
            <ac:spMk id="2" creationId="{CA5277B6-8872-45D6-96DB-8F802BF8AF7D}"/>
          </ac:spMkLst>
        </pc:spChg>
        <pc:spChg chg="mod">
          <ac:chgData name="Richard Bellis" userId="72f15915-c201-487c-b5c0-0ca2a4a3eefb" providerId="ADAL" clId="{1FA6EA9F-2E66-4255-BAAC-22202036B206}" dt="2020-01-28T15:28:39.399" v="2211" actId="14100"/>
          <ac:spMkLst>
            <pc:docMk/>
            <pc:sldMk cId="1272337606" sldId="269"/>
            <ac:spMk id="3" creationId="{783B910D-7D0F-48D6-B8DF-EABB1585A75B}"/>
          </ac:spMkLst>
        </pc:spChg>
        <pc:spChg chg="add del">
          <ac:chgData name="Richard Bellis" userId="72f15915-c201-487c-b5c0-0ca2a4a3eefb" providerId="ADAL" clId="{1FA6EA9F-2E66-4255-BAAC-22202036B206}" dt="2020-01-28T15:28:15.465" v="2208" actId="26606"/>
          <ac:spMkLst>
            <pc:docMk/>
            <pc:sldMk cId="1272337606" sldId="269"/>
            <ac:spMk id="71" creationId="{560AFAAC-EA6C-45A9-9E03-C9C9F0193B4F}"/>
          </ac:spMkLst>
        </pc:spChg>
        <pc:spChg chg="add del">
          <ac:chgData name="Richard Bellis" userId="72f15915-c201-487c-b5c0-0ca2a4a3eefb" providerId="ADAL" clId="{1FA6EA9F-2E66-4255-BAAC-22202036B206}" dt="2020-01-28T15:28:15.465" v="2208" actId="26606"/>
          <ac:spMkLst>
            <pc:docMk/>
            <pc:sldMk cId="1272337606" sldId="269"/>
            <ac:spMk id="73" creationId="{83549E37-C86B-4401-90BD-D8BF83859F14}"/>
          </ac:spMkLst>
        </pc:spChg>
        <pc:spChg chg="add del">
          <ac:chgData name="Richard Bellis" userId="72f15915-c201-487c-b5c0-0ca2a4a3eefb" providerId="ADAL" clId="{1FA6EA9F-2E66-4255-BAAC-22202036B206}" dt="2020-01-28T15:28:15.465" v="2208" actId="26606"/>
          <ac:spMkLst>
            <pc:docMk/>
            <pc:sldMk cId="1272337606" sldId="269"/>
            <ac:spMk id="75" creationId="{8A17784E-76D8-4521-A77D-0D2EBB923004}"/>
          </ac:spMkLst>
        </pc:spChg>
        <pc:spChg chg="add del">
          <ac:chgData name="Richard Bellis" userId="72f15915-c201-487c-b5c0-0ca2a4a3eefb" providerId="ADAL" clId="{1FA6EA9F-2E66-4255-BAAC-22202036B206}" dt="2020-01-28T15:28:15.465" v="2208" actId="26606"/>
          <ac:spMkLst>
            <pc:docMk/>
            <pc:sldMk cId="1272337606" sldId="269"/>
            <ac:spMk id="77" creationId="{C0036C6B-F09C-4EAB-AE02-8D056EE74856}"/>
          </ac:spMkLst>
        </pc:spChg>
        <pc:spChg chg="add del">
          <ac:chgData name="Richard Bellis" userId="72f15915-c201-487c-b5c0-0ca2a4a3eefb" providerId="ADAL" clId="{1FA6EA9F-2E66-4255-BAAC-22202036B206}" dt="2020-01-28T15:28:15.465" v="2208" actId="26606"/>
          <ac:spMkLst>
            <pc:docMk/>
            <pc:sldMk cId="1272337606" sldId="269"/>
            <ac:spMk id="79" creationId="{FC8D5885-2804-4D3C-BE31-902E4D3279B0}"/>
          </ac:spMkLst>
        </pc:spChg>
        <pc:spChg chg="add">
          <ac:chgData name="Richard Bellis" userId="72f15915-c201-487c-b5c0-0ca2a4a3eefb" providerId="ADAL" clId="{1FA6EA9F-2E66-4255-BAAC-22202036B206}" dt="2020-01-28T15:28:15.465" v="2208" actId="26606"/>
          <ac:spMkLst>
            <pc:docMk/>
            <pc:sldMk cId="1272337606" sldId="269"/>
            <ac:spMk id="139" creationId="{CFFF0275-505B-46E2-954C-0F9BBCC06965}"/>
          </ac:spMkLst>
        </pc:spChg>
        <pc:spChg chg="add">
          <ac:chgData name="Richard Bellis" userId="72f15915-c201-487c-b5c0-0ca2a4a3eefb" providerId="ADAL" clId="{1FA6EA9F-2E66-4255-BAAC-22202036B206}" dt="2020-01-28T15:28:15.465" v="2208" actId="26606"/>
          <ac:spMkLst>
            <pc:docMk/>
            <pc:sldMk cId="1272337606" sldId="269"/>
            <ac:spMk id="9222" creationId="{179F7551-E956-43CB-8F36-268A5DA443BE}"/>
          </ac:spMkLst>
        </pc:spChg>
        <pc:picChg chg="add del mod ord">
          <ac:chgData name="Richard Bellis" userId="72f15915-c201-487c-b5c0-0ca2a4a3eefb" providerId="ADAL" clId="{1FA6EA9F-2E66-4255-BAAC-22202036B206}" dt="2020-01-28T15:28:04.884" v="2203" actId="478"/>
          <ac:picMkLst>
            <pc:docMk/>
            <pc:sldMk cId="1272337606" sldId="269"/>
            <ac:picMk id="9218" creationId="{09217C05-9552-47D2-AC63-3A996E18260A}"/>
          </ac:picMkLst>
        </pc:picChg>
        <pc:picChg chg="add mod">
          <ac:chgData name="Richard Bellis" userId="72f15915-c201-487c-b5c0-0ca2a4a3eefb" providerId="ADAL" clId="{1FA6EA9F-2E66-4255-BAAC-22202036B206}" dt="2020-01-28T15:28:15.465" v="2208" actId="26606"/>
          <ac:picMkLst>
            <pc:docMk/>
            <pc:sldMk cId="1272337606" sldId="269"/>
            <ac:picMk id="9220" creationId="{2FBAE989-147D-48DF-83CE-8A6E95EBF6AB}"/>
          </ac:picMkLst>
        </pc:picChg>
        <pc:cxnChg chg="add del">
          <ac:chgData name="Richard Bellis" userId="72f15915-c201-487c-b5c0-0ca2a4a3eefb" providerId="ADAL" clId="{1FA6EA9F-2E66-4255-BAAC-22202036B206}" dt="2020-01-28T15:28:15.429" v="2207" actId="26606"/>
          <ac:cxnSpMkLst>
            <pc:docMk/>
            <pc:sldMk cId="1272337606" sldId="269"/>
            <ac:cxnSpMk id="137" creationId="{E4A809D5-3600-46D4-A466-67F2349A54FB}"/>
          </ac:cxnSpMkLst>
        </pc:cxnChg>
      </pc:sldChg>
      <pc:sldChg chg="addSp modSp add mod setBg">
        <pc:chgData name="Richard Bellis" userId="72f15915-c201-487c-b5c0-0ca2a4a3eefb" providerId="ADAL" clId="{1FA6EA9F-2E66-4255-BAAC-22202036B206}" dt="2020-01-28T15:39:52.097" v="2827" actId="27636"/>
        <pc:sldMkLst>
          <pc:docMk/>
          <pc:sldMk cId="2809930685" sldId="270"/>
        </pc:sldMkLst>
        <pc:spChg chg="mod">
          <ac:chgData name="Richard Bellis" userId="72f15915-c201-487c-b5c0-0ca2a4a3eefb" providerId="ADAL" clId="{1FA6EA9F-2E66-4255-BAAC-22202036B206}" dt="2020-01-28T15:39:45.514" v="2825" actId="26606"/>
          <ac:spMkLst>
            <pc:docMk/>
            <pc:sldMk cId="2809930685" sldId="270"/>
            <ac:spMk id="2" creationId="{5BC31940-7350-4ACD-91FE-C9AF66A83E9D}"/>
          </ac:spMkLst>
        </pc:spChg>
        <pc:spChg chg="mod">
          <ac:chgData name="Richard Bellis" userId="72f15915-c201-487c-b5c0-0ca2a4a3eefb" providerId="ADAL" clId="{1FA6EA9F-2E66-4255-BAAC-22202036B206}" dt="2020-01-28T15:39:52.097" v="2827" actId="27636"/>
          <ac:spMkLst>
            <pc:docMk/>
            <pc:sldMk cId="2809930685" sldId="270"/>
            <ac:spMk id="3" creationId="{6A04542E-809E-4C4B-8B53-2C18407FB2DB}"/>
          </ac:spMkLst>
        </pc:spChg>
        <pc:spChg chg="add">
          <ac:chgData name="Richard Bellis" userId="72f15915-c201-487c-b5c0-0ca2a4a3eefb" providerId="ADAL" clId="{1FA6EA9F-2E66-4255-BAAC-22202036B206}" dt="2020-01-28T15:39:45.514" v="2825" actId="26606"/>
          <ac:spMkLst>
            <pc:docMk/>
            <pc:sldMk cId="2809930685" sldId="270"/>
            <ac:spMk id="71" creationId="{18FD74D4-C0F3-4E5B-9628-885593F0B528}"/>
          </ac:spMkLst>
        </pc:spChg>
        <pc:spChg chg="add">
          <ac:chgData name="Richard Bellis" userId="72f15915-c201-487c-b5c0-0ca2a4a3eefb" providerId="ADAL" clId="{1FA6EA9F-2E66-4255-BAAC-22202036B206}" dt="2020-01-28T15:39:45.514" v="2825" actId="26606"/>
          <ac:spMkLst>
            <pc:docMk/>
            <pc:sldMk cId="2809930685" sldId="270"/>
            <ac:spMk id="73" creationId="{E64FA8EC-281F-4A47-AF2E-9F85F2AABC2E}"/>
          </ac:spMkLst>
        </pc:spChg>
        <pc:picChg chg="add mod">
          <ac:chgData name="Richard Bellis" userId="72f15915-c201-487c-b5c0-0ca2a4a3eefb" providerId="ADAL" clId="{1FA6EA9F-2E66-4255-BAAC-22202036B206}" dt="2020-01-28T15:39:45.514" v="2825" actId="26606"/>
          <ac:picMkLst>
            <pc:docMk/>
            <pc:sldMk cId="2809930685" sldId="270"/>
            <ac:picMk id="10242" creationId="{4C292576-AC09-4EF1-826A-0ACF3ACC838E}"/>
          </ac:picMkLst>
        </pc:picChg>
      </pc:sldChg>
      <pc:sldChg chg="modSp add">
        <pc:chgData name="Richard Bellis" userId="72f15915-c201-487c-b5c0-0ca2a4a3eefb" providerId="ADAL" clId="{1FA6EA9F-2E66-4255-BAAC-22202036B206}" dt="2020-01-28T15:44:03.759" v="3436" actId="2711"/>
        <pc:sldMkLst>
          <pc:docMk/>
          <pc:sldMk cId="2210043753" sldId="271"/>
        </pc:sldMkLst>
        <pc:spChg chg="mod">
          <ac:chgData name="Richard Bellis" userId="72f15915-c201-487c-b5c0-0ca2a4a3eefb" providerId="ADAL" clId="{1FA6EA9F-2E66-4255-BAAC-22202036B206}" dt="2020-01-28T15:44:03.759" v="3436" actId="2711"/>
          <ac:spMkLst>
            <pc:docMk/>
            <pc:sldMk cId="2210043753" sldId="271"/>
            <ac:spMk id="2" creationId="{139ABDF3-DA82-4CB9-87FB-6E3732ABA8FE}"/>
          </ac:spMkLst>
        </pc:spChg>
        <pc:spChg chg="mod">
          <ac:chgData name="Richard Bellis" userId="72f15915-c201-487c-b5c0-0ca2a4a3eefb" providerId="ADAL" clId="{1FA6EA9F-2E66-4255-BAAC-22202036B206}" dt="2020-01-28T15:44:00.049" v="3435" actId="2711"/>
          <ac:spMkLst>
            <pc:docMk/>
            <pc:sldMk cId="2210043753" sldId="271"/>
            <ac:spMk id="3" creationId="{56422DBF-B7C3-4C95-AEDF-2F9EE6294DD7}"/>
          </ac:spMkLst>
        </pc:spChg>
      </pc:sldChg>
      <pc:sldChg chg="addSp modSp add mod setBg">
        <pc:chgData name="Richard Bellis" userId="72f15915-c201-487c-b5c0-0ca2a4a3eefb" providerId="ADAL" clId="{1FA6EA9F-2E66-4255-BAAC-22202036B206}" dt="2020-01-28T15:49:49.718" v="3893" actId="14100"/>
        <pc:sldMkLst>
          <pc:docMk/>
          <pc:sldMk cId="2905048109" sldId="272"/>
        </pc:sldMkLst>
        <pc:spChg chg="mod">
          <ac:chgData name="Richard Bellis" userId="72f15915-c201-487c-b5c0-0ca2a4a3eefb" providerId="ADAL" clId="{1FA6EA9F-2E66-4255-BAAC-22202036B206}" dt="2020-01-28T15:49:49.718" v="3893" actId="14100"/>
          <ac:spMkLst>
            <pc:docMk/>
            <pc:sldMk cId="2905048109" sldId="272"/>
            <ac:spMk id="2" creationId="{613381B8-A564-4D5F-9BFC-A8E95721CA2A}"/>
          </ac:spMkLst>
        </pc:spChg>
        <pc:spChg chg="mod ord">
          <ac:chgData name="Richard Bellis" userId="72f15915-c201-487c-b5c0-0ca2a4a3eefb" providerId="ADAL" clId="{1FA6EA9F-2E66-4255-BAAC-22202036B206}" dt="2020-01-28T15:49:44.835" v="3892" actId="14100"/>
          <ac:spMkLst>
            <pc:docMk/>
            <pc:sldMk cId="2905048109" sldId="272"/>
            <ac:spMk id="3" creationId="{1686154A-6558-4D8A-86F9-02A744F0D9D7}"/>
          </ac:spMkLst>
        </pc:spChg>
        <pc:spChg chg="add">
          <ac:chgData name="Richard Bellis" userId="72f15915-c201-487c-b5c0-0ca2a4a3eefb" providerId="ADAL" clId="{1FA6EA9F-2E66-4255-BAAC-22202036B206}" dt="2020-01-28T15:49:26.918" v="3882" actId="26606"/>
          <ac:spMkLst>
            <pc:docMk/>
            <pc:sldMk cId="2905048109" sldId="272"/>
            <ac:spMk id="73" creationId="{9D3A9E89-033E-4C4A-8C41-416DABFFD307}"/>
          </ac:spMkLst>
        </pc:spChg>
        <pc:spChg chg="add">
          <ac:chgData name="Richard Bellis" userId="72f15915-c201-487c-b5c0-0ca2a4a3eefb" providerId="ADAL" clId="{1FA6EA9F-2E66-4255-BAAC-22202036B206}" dt="2020-01-28T15:49:26.918" v="3882" actId="26606"/>
          <ac:spMkLst>
            <pc:docMk/>
            <pc:sldMk cId="2905048109" sldId="272"/>
            <ac:spMk id="75" creationId="{86293361-111E-427D-8E5B-256944AC8395}"/>
          </ac:spMkLst>
        </pc:spChg>
        <pc:spChg chg="add">
          <ac:chgData name="Richard Bellis" userId="72f15915-c201-487c-b5c0-0ca2a4a3eefb" providerId="ADAL" clId="{1FA6EA9F-2E66-4255-BAAC-22202036B206}" dt="2020-01-28T15:49:26.918" v="3882" actId="26606"/>
          <ac:spMkLst>
            <pc:docMk/>
            <pc:sldMk cId="2905048109" sldId="272"/>
            <ac:spMk id="99" creationId="{78907291-9D6D-4740-81DB-441477BCA279}"/>
          </ac:spMkLst>
        </pc:spChg>
        <pc:grpChg chg="add">
          <ac:chgData name="Richard Bellis" userId="72f15915-c201-487c-b5c0-0ca2a4a3eefb" providerId="ADAL" clId="{1FA6EA9F-2E66-4255-BAAC-22202036B206}" dt="2020-01-28T15:49:26.918" v="3882" actId="26606"/>
          <ac:grpSpMkLst>
            <pc:docMk/>
            <pc:sldMk cId="2905048109" sldId="272"/>
            <ac:grpSpMk id="77" creationId="{AA1B0023-AE02-498E-AF35-E0BDC77BE425}"/>
          </ac:grpSpMkLst>
        </pc:grpChg>
        <pc:picChg chg="add mod">
          <ac:chgData name="Richard Bellis" userId="72f15915-c201-487c-b5c0-0ca2a4a3eefb" providerId="ADAL" clId="{1FA6EA9F-2E66-4255-BAAC-22202036B206}" dt="2020-01-28T15:49:26.918" v="3882" actId="26606"/>
          <ac:picMkLst>
            <pc:docMk/>
            <pc:sldMk cId="2905048109" sldId="272"/>
            <ac:picMk id="11266" creationId="{11141AC1-F23B-498D-8C5F-6CB0919957FD}"/>
          </ac:picMkLst>
        </pc:picChg>
        <pc:picChg chg="add mod">
          <ac:chgData name="Richard Bellis" userId="72f15915-c201-487c-b5c0-0ca2a4a3eefb" providerId="ADAL" clId="{1FA6EA9F-2E66-4255-BAAC-22202036B206}" dt="2020-01-28T15:49:26.918" v="3882" actId="26606"/>
          <ac:picMkLst>
            <pc:docMk/>
            <pc:sldMk cId="2905048109" sldId="272"/>
            <ac:picMk id="11268" creationId="{9D47259E-AA7E-4D45-8243-21749AAB32C8}"/>
          </ac:picMkLst>
        </pc:picChg>
      </pc:sldChg>
      <pc:sldChg chg="modSp add">
        <pc:chgData name="Richard Bellis" userId="72f15915-c201-487c-b5c0-0ca2a4a3eefb" providerId="ADAL" clId="{1FA6EA9F-2E66-4255-BAAC-22202036B206}" dt="2020-01-28T15:40:24.207" v="2855" actId="114"/>
        <pc:sldMkLst>
          <pc:docMk/>
          <pc:sldMk cId="912393055" sldId="273"/>
        </pc:sldMkLst>
        <pc:spChg chg="mod">
          <ac:chgData name="Richard Bellis" userId="72f15915-c201-487c-b5c0-0ca2a4a3eefb" providerId="ADAL" clId="{1FA6EA9F-2E66-4255-BAAC-22202036B206}" dt="2020-01-28T15:40:24.207" v="2855" actId="114"/>
          <ac:spMkLst>
            <pc:docMk/>
            <pc:sldMk cId="912393055" sldId="273"/>
            <ac:spMk id="2" creationId="{20DCC5A9-2FD8-4433-B099-60F8B96EF11B}"/>
          </ac:spMkLst>
        </pc:spChg>
      </pc:sldChg>
      <pc:sldChg chg="addSp modSp add mod setBg">
        <pc:chgData name="Richard Bellis" userId="72f15915-c201-487c-b5c0-0ca2a4a3eefb" providerId="ADAL" clId="{1FA6EA9F-2E66-4255-BAAC-22202036B206}" dt="2020-01-28T15:55:11.481" v="4489" actId="14100"/>
        <pc:sldMkLst>
          <pc:docMk/>
          <pc:sldMk cId="4173375098" sldId="274"/>
        </pc:sldMkLst>
        <pc:spChg chg="mod">
          <ac:chgData name="Richard Bellis" userId="72f15915-c201-487c-b5c0-0ca2a4a3eefb" providerId="ADAL" clId="{1FA6EA9F-2E66-4255-BAAC-22202036B206}" dt="2020-01-28T15:55:11.481" v="4489" actId="14100"/>
          <ac:spMkLst>
            <pc:docMk/>
            <pc:sldMk cId="4173375098" sldId="274"/>
            <ac:spMk id="2" creationId="{938D8C7E-6CE1-4380-997F-EF2656AFCB58}"/>
          </ac:spMkLst>
        </pc:spChg>
        <pc:spChg chg="mod">
          <ac:chgData name="Richard Bellis" userId="72f15915-c201-487c-b5c0-0ca2a4a3eefb" providerId="ADAL" clId="{1FA6EA9F-2E66-4255-BAAC-22202036B206}" dt="2020-01-28T15:54:58.734" v="4487" actId="2711"/>
          <ac:spMkLst>
            <pc:docMk/>
            <pc:sldMk cId="4173375098" sldId="274"/>
            <ac:spMk id="3" creationId="{AED3F676-2D4D-4398-A70F-8956DC6AB2C9}"/>
          </ac:spMkLst>
        </pc:spChg>
        <pc:spChg chg="add">
          <ac:chgData name="Richard Bellis" userId="72f15915-c201-487c-b5c0-0ca2a4a3eefb" providerId="ADAL" clId="{1FA6EA9F-2E66-4255-BAAC-22202036B206}" dt="2020-01-28T15:54:28.163" v="4483" actId="26606"/>
          <ac:spMkLst>
            <pc:docMk/>
            <pc:sldMk cId="4173375098" sldId="274"/>
            <ac:spMk id="73" creationId="{2B566528-1B12-4246-9431-5C2D7D081168}"/>
          </ac:spMkLst>
        </pc:spChg>
        <pc:spChg chg="add">
          <ac:chgData name="Richard Bellis" userId="72f15915-c201-487c-b5c0-0ca2a4a3eefb" providerId="ADAL" clId="{1FA6EA9F-2E66-4255-BAAC-22202036B206}" dt="2020-01-28T15:54:28.163" v="4483" actId="26606"/>
          <ac:spMkLst>
            <pc:docMk/>
            <pc:sldMk cId="4173375098" sldId="274"/>
            <ac:spMk id="79" creationId="{D3F51FEB-38FB-4F6C-9F7B-2F2AFAB65463}"/>
          </ac:spMkLst>
        </pc:spChg>
        <pc:spChg chg="add">
          <ac:chgData name="Richard Bellis" userId="72f15915-c201-487c-b5c0-0ca2a4a3eefb" providerId="ADAL" clId="{1FA6EA9F-2E66-4255-BAAC-22202036B206}" dt="2020-01-28T15:54:28.163" v="4483" actId="26606"/>
          <ac:spMkLst>
            <pc:docMk/>
            <pc:sldMk cId="4173375098" sldId="274"/>
            <ac:spMk id="81" creationId="{1E547BA6-BAE0-43BB-A7CA-60F69CE252F0}"/>
          </ac:spMkLst>
        </pc:spChg>
        <pc:grpChg chg="add">
          <ac:chgData name="Richard Bellis" userId="72f15915-c201-487c-b5c0-0ca2a4a3eefb" providerId="ADAL" clId="{1FA6EA9F-2E66-4255-BAAC-22202036B206}" dt="2020-01-28T15:54:28.163" v="4483" actId="26606"/>
          <ac:grpSpMkLst>
            <pc:docMk/>
            <pc:sldMk cId="4173375098" sldId="274"/>
            <ac:grpSpMk id="75" creationId="{07EAA094-9CF6-4695-958A-33D9BCAA9474}"/>
          </ac:grpSpMkLst>
        </pc:grpChg>
        <pc:picChg chg="add mod">
          <ac:chgData name="Richard Bellis" userId="72f15915-c201-487c-b5c0-0ca2a4a3eefb" providerId="ADAL" clId="{1FA6EA9F-2E66-4255-BAAC-22202036B206}" dt="2020-01-28T15:54:49.061" v="4485" actId="1076"/>
          <ac:picMkLst>
            <pc:docMk/>
            <pc:sldMk cId="4173375098" sldId="274"/>
            <ac:picMk id="12290" creationId="{1A3CD40C-AD9C-4A25-A71E-C3834AE46ED2}"/>
          </ac:picMkLst>
        </pc:picChg>
        <pc:picChg chg="add mod">
          <ac:chgData name="Richard Bellis" userId="72f15915-c201-487c-b5c0-0ca2a4a3eefb" providerId="ADAL" clId="{1FA6EA9F-2E66-4255-BAAC-22202036B206}" dt="2020-01-28T15:54:41.979" v="4484" actId="1076"/>
          <ac:picMkLst>
            <pc:docMk/>
            <pc:sldMk cId="4173375098" sldId="274"/>
            <ac:picMk id="12292" creationId="{F261CFD2-F901-4525-B6F2-5F0C7F3F5FF6}"/>
          </ac:picMkLst>
        </pc:picChg>
      </pc:sldChg>
      <pc:sldChg chg="modSp add">
        <pc:chgData name="Richard Bellis" userId="72f15915-c201-487c-b5c0-0ca2a4a3eefb" providerId="ADAL" clId="{1FA6EA9F-2E66-4255-BAAC-22202036B206}" dt="2020-01-28T15:56:02.468" v="4554" actId="2711"/>
        <pc:sldMkLst>
          <pc:docMk/>
          <pc:sldMk cId="2110354053" sldId="275"/>
        </pc:sldMkLst>
        <pc:spChg chg="mod">
          <ac:chgData name="Richard Bellis" userId="72f15915-c201-487c-b5c0-0ca2a4a3eefb" providerId="ADAL" clId="{1FA6EA9F-2E66-4255-BAAC-22202036B206}" dt="2020-01-28T15:56:02.468" v="4554" actId="2711"/>
          <ac:spMkLst>
            <pc:docMk/>
            <pc:sldMk cId="2110354053" sldId="275"/>
            <ac:spMk id="2" creationId="{929DC58C-8D44-40B7-B396-3994E5B1EC0C}"/>
          </ac:spMkLst>
        </pc:spChg>
      </pc:sldChg>
      <pc:sldChg chg="addSp modSp add mod setBg">
        <pc:chgData name="Richard Bellis" userId="72f15915-c201-487c-b5c0-0ca2a4a3eefb" providerId="ADAL" clId="{1FA6EA9F-2E66-4255-BAAC-22202036B206}" dt="2020-01-30T16:42:47.223" v="5039" actId="20577"/>
        <pc:sldMkLst>
          <pc:docMk/>
          <pc:sldMk cId="2070515348" sldId="276"/>
        </pc:sldMkLst>
        <pc:spChg chg="mod">
          <ac:chgData name="Richard Bellis" userId="72f15915-c201-487c-b5c0-0ca2a4a3eefb" providerId="ADAL" clId="{1FA6EA9F-2E66-4255-BAAC-22202036B206}" dt="2020-01-30T16:41:56.678" v="4963" actId="2711"/>
          <ac:spMkLst>
            <pc:docMk/>
            <pc:sldMk cId="2070515348" sldId="276"/>
            <ac:spMk id="2" creationId="{3C1D4EB5-6D18-4D82-AFF4-7E5B7B8C072D}"/>
          </ac:spMkLst>
        </pc:spChg>
        <pc:spChg chg="mod ord">
          <ac:chgData name="Richard Bellis" userId="72f15915-c201-487c-b5c0-0ca2a4a3eefb" providerId="ADAL" clId="{1FA6EA9F-2E66-4255-BAAC-22202036B206}" dt="2020-01-30T16:42:47.223" v="5039" actId="20577"/>
          <ac:spMkLst>
            <pc:docMk/>
            <pc:sldMk cId="2070515348" sldId="276"/>
            <ac:spMk id="3" creationId="{A7FF531D-07C4-48F6-98E2-7D640A53298C}"/>
          </ac:spMkLst>
        </pc:spChg>
        <pc:spChg chg="add">
          <ac:chgData name="Richard Bellis" userId="72f15915-c201-487c-b5c0-0ca2a4a3eefb" providerId="ADAL" clId="{1FA6EA9F-2E66-4255-BAAC-22202036B206}" dt="2020-01-30T16:41:44.314" v="4961" actId="26606"/>
          <ac:spMkLst>
            <pc:docMk/>
            <pc:sldMk cId="2070515348" sldId="276"/>
            <ac:spMk id="71" creationId="{B6C29DB0-17E9-42FF-986E-0B7F493F4D24}"/>
          </ac:spMkLst>
        </pc:spChg>
        <pc:spChg chg="add">
          <ac:chgData name="Richard Bellis" userId="72f15915-c201-487c-b5c0-0ca2a4a3eefb" providerId="ADAL" clId="{1FA6EA9F-2E66-4255-BAAC-22202036B206}" dt="2020-01-30T16:41:44.314" v="4961" actId="26606"/>
          <ac:spMkLst>
            <pc:docMk/>
            <pc:sldMk cId="2070515348" sldId="276"/>
            <ac:spMk id="73" creationId="{115AD956-A5B6-4760-B8B2-11E2DF6B0212}"/>
          </ac:spMkLst>
        </pc:spChg>
        <pc:picChg chg="add mod">
          <ac:chgData name="Richard Bellis" userId="72f15915-c201-487c-b5c0-0ca2a4a3eefb" providerId="ADAL" clId="{1FA6EA9F-2E66-4255-BAAC-22202036B206}" dt="2020-01-30T16:41:44.314" v="4961" actId="26606"/>
          <ac:picMkLst>
            <pc:docMk/>
            <pc:sldMk cId="2070515348" sldId="276"/>
            <ac:picMk id="1026" creationId="{7EBEC1EC-3574-4817-AA1D-17FE86BEE06D}"/>
          </ac:picMkLst>
        </pc:picChg>
      </pc:sldChg>
      <pc:sldChg chg="addSp modSp add mod setBg">
        <pc:chgData name="Richard Bellis" userId="72f15915-c201-487c-b5c0-0ca2a4a3eefb" providerId="ADAL" clId="{1FA6EA9F-2E66-4255-BAAC-22202036B206}" dt="2020-01-30T16:48:07.046" v="5903" actId="20577"/>
        <pc:sldMkLst>
          <pc:docMk/>
          <pc:sldMk cId="1157672042" sldId="277"/>
        </pc:sldMkLst>
        <pc:spChg chg="mod">
          <ac:chgData name="Richard Bellis" userId="72f15915-c201-487c-b5c0-0ca2a4a3eefb" providerId="ADAL" clId="{1FA6EA9F-2E66-4255-BAAC-22202036B206}" dt="2020-01-30T16:47:37.634" v="5867" actId="20577"/>
          <ac:spMkLst>
            <pc:docMk/>
            <pc:sldMk cId="1157672042" sldId="277"/>
            <ac:spMk id="2" creationId="{0A55F3C6-A044-4243-85D1-CE6F07BAF11A}"/>
          </ac:spMkLst>
        </pc:spChg>
        <pc:spChg chg="mod">
          <ac:chgData name="Richard Bellis" userId="72f15915-c201-487c-b5c0-0ca2a4a3eefb" providerId="ADAL" clId="{1FA6EA9F-2E66-4255-BAAC-22202036B206}" dt="2020-01-30T16:48:07.046" v="5903" actId="20577"/>
          <ac:spMkLst>
            <pc:docMk/>
            <pc:sldMk cId="1157672042" sldId="277"/>
            <ac:spMk id="3" creationId="{E85D3425-300D-43B4-ABBF-39A942DDDA03}"/>
          </ac:spMkLst>
        </pc:spChg>
        <pc:picChg chg="add mod">
          <ac:chgData name="Richard Bellis" userId="72f15915-c201-487c-b5c0-0ca2a4a3eefb" providerId="ADAL" clId="{1FA6EA9F-2E66-4255-BAAC-22202036B206}" dt="2020-01-30T16:47:19.788" v="5863" actId="26606"/>
          <ac:picMkLst>
            <pc:docMk/>
            <pc:sldMk cId="1157672042" sldId="277"/>
            <ac:picMk id="2050" creationId="{583DD2F9-9161-466B-BF81-36BE42BBEB39}"/>
          </ac:picMkLst>
        </pc:picChg>
        <pc:cxnChg chg="add">
          <ac:chgData name="Richard Bellis" userId="72f15915-c201-487c-b5c0-0ca2a4a3eefb" providerId="ADAL" clId="{1FA6EA9F-2E66-4255-BAAC-22202036B206}" dt="2020-01-30T16:47:19.788" v="5863" actId="26606"/>
          <ac:cxnSpMkLst>
            <pc:docMk/>
            <pc:sldMk cId="1157672042" sldId="277"/>
            <ac:cxnSpMk id="71" creationId="{E4A809D5-3600-46D4-A466-67F2349A54FB}"/>
          </ac:cxnSpMkLst>
        </pc:cxnChg>
      </pc:sldChg>
      <pc:sldChg chg="addSp delSp modSp add mod setBg">
        <pc:chgData name="Richard Bellis" userId="72f15915-c201-487c-b5c0-0ca2a4a3eefb" providerId="ADAL" clId="{1FA6EA9F-2E66-4255-BAAC-22202036B206}" dt="2020-01-30T16:51:26.415" v="6360" actId="20577"/>
        <pc:sldMkLst>
          <pc:docMk/>
          <pc:sldMk cId="3848798252" sldId="278"/>
        </pc:sldMkLst>
        <pc:spChg chg="mod">
          <ac:chgData name="Richard Bellis" userId="72f15915-c201-487c-b5c0-0ca2a4a3eefb" providerId="ADAL" clId="{1FA6EA9F-2E66-4255-BAAC-22202036B206}" dt="2020-01-30T16:51:26.415" v="6360" actId="20577"/>
          <ac:spMkLst>
            <pc:docMk/>
            <pc:sldMk cId="3848798252" sldId="278"/>
            <ac:spMk id="2" creationId="{5D4FA078-4180-4435-AD5A-054576DEF999}"/>
          </ac:spMkLst>
        </pc:spChg>
        <pc:spChg chg="mod">
          <ac:chgData name="Richard Bellis" userId="72f15915-c201-487c-b5c0-0ca2a4a3eefb" providerId="ADAL" clId="{1FA6EA9F-2E66-4255-BAAC-22202036B206}" dt="2020-01-30T16:51:20.349" v="6357" actId="2711"/>
          <ac:spMkLst>
            <pc:docMk/>
            <pc:sldMk cId="3848798252" sldId="278"/>
            <ac:spMk id="3" creationId="{438E5C43-D09D-4EDB-BEC9-C61AAA0C6518}"/>
          </ac:spMkLst>
        </pc:spChg>
        <pc:spChg chg="add del">
          <ac:chgData name="Richard Bellis" userId="72f15915-c201-487c-b5c0-0ca2a4a3eefb" providerId="ADAL" clId="{1FA6EA9F-2E66-4255-BAAC-22202036B206}" dt="2020-01-30T16:51:11.987" v="6355" actId="26606"/>
          <ac:spMkLst>
            <pc:docMk/>
            <pc:sldMk cId="3848798252" sldId="278"/>
            <ac:spMk id="137" creationId="{3CD9DF72-87A3-404E-A828-84CBF11A8303}"/>
          </ac:spMkLst>
        </pc:spChg>
        <pc:picChg chg="add del mod">
          <ac:chgData name="Richard Bellis" userId="72f15915-c201-487c-b5c0-0ca2a4a3eefb" providerId="ADAL" clId="{1FA6EA9F-2E66-4255-BAAC-22202036B206}" dt="2020-01-30T16:50:44.742" v="6352" actId="478"/>
          <ac:picMkLst>
            <pc:docMk/>
            <pc:sldMk cId="3848798252" sldId="278"/>
            <ac:picMk id="3074" creationId="{19A810DE-AB92-4051-99A4-006549450067}"/>
          </ac:picMkLst>
        </pc:picChg>
        <pc:picChg chg="add mod ord">
          <ac:chgData name="Richard Bellis" userId="72f15915-c201-487c-b5c0-0ca2a4a3eefb" providerId="ADAL" clId="{1FA6EA9F-2E66-4255-BAAC-22202036B206}" dt="2020-01-30T16:51:12.063" v="6356" actId="26606"/>
          <ac:picMkLst>
            <pc:docMk/>
            <pc:sldMk cId="3848798252" sldId="278"/>
            <ac:picMk id="3076" creationId="{FA84FC98-DF78-4049-BCA9-54823F2A464D}"/>
          </ac:picMkLst>
        </pc:picChg>
        <pc:picChg chg="add">
          <ac:chgData name="Richard Bellis" userId="72f15915-c201-487c-b5c0-0ca2a4a3eefb" providerId="ADAL" clId="{1FA6EA9F-2E66-4255-BAAC-22202036B206}" dt="2020-01-30T16:51:12.063" v="6356" actId="26606"/>
          <ac:picMkLst>
            <pc:docMk/>
            <pc:sldMk cId="3848798252" sldId="278"/>
            <ac:picMk id="3078" creationId="{54DDEBDD-D8BD-41A6-8A0D-B00E3768B0F9}"/>
          </ac:picMkLst>
        </pc:picChg>
        <pc:cxnChg chg="add del">
          <ac:chgData name="Richard Bellis" userId="72f15915-c201-487c-b5c0-0ca2a4a3eefb" providerId="ADAL" clId="{1FA6EA9F-2E66-4255-BAAC-22202036B206}" dt="2020-01-30T16:51:12.063" v="6356" actId="26606"/>
          <ac:cxnSpMkLst>
            <pc:docMk/>
            <pc:sldMk cId="3848798252" sldId="278"/>
            <ac:cxnSpMk id="71" creationId="{E4A809D5-3600-46D4-A466-67F2349A54FB}"/>
          </ac:cxnSpMkLst>
        </pc:cxnChg>
        <pc:cxnChg chg="add del">
          <ac:chgData name="Richard Bellis" userId="72f15915-c201-487c-b5c0-0ca2a4a3eefb" providerId="ADAL" clId="{1FA6EA9F-2E66-4255-BAAC-22202036B206}" dt="2020-01-30T16:51:11.987" v="6355" actId="26606"/>
          <ac:cxnSpMkLst>
            <pc:docMk/>
            <pc:sldMk cId="3848798252" sldId="278"/>
            <ac:cxnSpMk id="139" creationId="{20E3A342-4D61-4E3F-AF90-1AB42AEB96CC}"/>
          </ac:cxnSpMkLst>
        </pc:cxnChg>
      </pc:sldChg>
      <pc:sldChg chg="addSp modSp add mod setBg">
        <pc:chgData name="Richard Bellis" userId="72f15915-c201-487c-b5c0-0ca2a4a3eefb" providerId="ADAL" clId="{1FA6EA9F-2E66-4255-BAAC-22202036B206}" dt="2020-01-30T16:56:05.960" v="6901" actId="14100"/>
        <pc:sldMkLst>
          <pc:docMk/>
          <pc:sldMk cId="2661942199" sldId="279"/>
        </pc:sldMkLst>
        <pc:spChg chg="mod">
          <ac:chgData name="Richard Bellis" userId="72f15915-c201-487c-b5c0-0ca2a4a3eefb" providerId="ADAL" clId="{1FA6EA9F-2E66-4255-BAAC-22202036B206}" dt="2020-01-30T16:56:05.960" v="6901" actId="14100"/>
          <ac:spMkLst>
            <pc:docMk/>
            <pc:sldMk cId="2661942199" sldId="279"/>
            <ac:spMk id="2" creationId="{5D2CC3FC-19E1-4C38-AE6A-72E3AAF22D78}"/>
          </ac:spMkLst>
        </pc:spChg>
        <pc:spChg chg="mod">
          <ac:chgData name="Richard Bellis" userId="72f15915-c201-487c-b5c0-0ca2a4a3eefb" providerId="ADAL" clId="{1FA6EA9F-2E66-4255-BAAC-22202036B206}" dt="2020-01-30T16:55:57.468" v="6899" actId="27636"/>
          <ac:spMkLst>
            <pc:docMk/>
            <pc:sldMk cId="2661942199" sldId="279"/>
            <ac:spMk id="3" creationId="{B3E7D03F-39A0-499F-8E43-751B6A95F9DC}"/>
          </ac:spMkLst>
        </pc:spChg>
        <pc:spChg chg="add">
          <ac:chgData name="Richard Bellis" userId="72f15915-c201-487c-b5c0-0ca2a4a3eefb" providerId="ADAL" clId="{1FA6EA9F-2E66-4255-BAAC-22202036B206}" dt="2020-01-30T16:55:43.615" v="6897" actId="26606"/>
          <ac:spMkLst>
            <pc:docMk/>
            <pc:sldMk cId="2661942199" sldId="279"/>
            <ac:spMk id="71" creationId="{E6BEB482-6CE7-4D6C-AC19-BDA464730899}"/>
          </ac:spMkLst>
        </pc:spChg>
        <pc:spChg chg="add">
          <ac:chgData name="Richard Bellis" userId="72f15915-c201-487c-b5c0-0ca2a4a3eefb" providerId="ADAL" clId="{1FA6EA9F-2E66-4255-BAAC-22202036B206}" dt="2020-01-30T16:55:43.615" v="6897" actId="26606"/>
          <ac:spMkLst>
            <pc:docMk/>
            <pc:sldMk cId="2661942199" sldId="279"/>
            <ac:spMk id="73" creationId="{AB948C00-58B8-4380-A1A8-49F7136B150B}"/>
          </ac:spMkLst>
        </pc:spChg>
        <pc:spChg chg="add">
          <ac:chgData name="Richard Bellis" userId="72f15915-c201-487c-b5c0-0ca2a4a3eefb" providerId="ADAL" clId="{1FA6EA9F-2E66-4255-BAAC-22202036B206}" dt="2020-01-30T16:55:43.615" v="6897" actId="26606"/>
          <ac:spMkLst>
            <pc:docMk/>
            <pc:sldMk cId="2661942199" sldId="279"/>
            <ac:spMk id="75" creationId="{AE6D64A5-8B93-4019-9FDC-75D3D7B87CBF}"/>
          </ac:spMkLst>
        </pc:spChg>
        <pc:picChg chg="add mod">
          <ac:chgData name="Richard Bellis" userId="72f15915-c201-487c-b5c0-0ca2a4a3eefb" providerId="ADAL" clId="{1FA6EA9F-2E66-4255-BAAC-22202036B206}" dt="2020-01-30T16:55:43.615" v="6897" actId="26606"/>
          <ac:picMkLst>
            <pc:docMk/>
            <pc:sldMk cId="2661942199" sldId="279"/>
            <ac:picMk id="4098" creationId="{2FACCF2D-501D-479A-B57B-FF4FD2A0BF50}"/>
          </ac:picMkLst>
        </pc:picChg>
      </pc:sldChg>
      <pc:sldChg chg="addSp delSp modSp add mod setBg setClrOvrMap">
        <pc:chgData name="Richard Bellis" userId="72f15915-c201-487c-b5c0-0ca2a4a3eefb" providerId="ADAL" clId="{1FA6EA9F-2E66-4255-BAAC-22202036B206}" dt="2020-01-30T17:00:37.818" v="7600" actId="2711"/>
        <pc:sldMkLst>
          <pc:docMk/>
          <pc:sldMk cId="3873303896" sldId="280"/>
        </pc:sldMkLst>
        <pc:spChg chg="mod">
          <ac:chgData name="Richard Bellis" userId="72f15915-c201-487c-b5c0-0ca2a4a3eefb" providerId="ADAL" clId="{1FA6EA9F-2E66-4255-BAAC-22202036B206}" dt="2020-01-30T17:00:37.818" v="7600" actId="2711"/>
          <ac:spMkLst>
            <pc:docMk/>
            <pc:sldMk cId="3873303896" sldId="280"/>
            <ac:spMk id="2" creationId="{5AF41E89-24D0-465C-9707-E6AB3C6C488C}"/>
          </ac:spMkLst>
        </pc:spChg>
        <pc:spChg chg="mod">
          <ac:chgData name="Richard Bellis" userId="72f15915-c201-487c-b5c0-0ca2a4a3eefb" providerId="ADAL" clId="{1FA6EA9F-2E66-4255-BAAC-22202036B206}" dt="2020-01-30T17:00:33.337" v="7599" actId="27636"/>
          <ac:spMkLst>
            <pc:docMk/>
            <pc:sldMk cId="3873303896" sldId="280"/>
            <ac:spMk id="3" creationId="{9C6B3548-386A-4E32-88F5-BEA4022BE79B}"/>
          </ac:spMkLst>
        </pc:spChg>
        <pc:spChg chg="add del">
          <ac:chgData name="Richard Bellis" userId="72f15915-c201-487c-b5c0-0ca2a4a3eefb" providerId="ADAL" clId="{1FA6EA9F-2E66-4255-BAAC-22202036B206}" dt="2020-01-30T17:00:07.635" v="7586" actId="26606"/>
          <ac:spMkLst>
            <pc:docMk/>
            <pc:sldMk cId="3873303896" sldId="280"/>
            <ac:spMk id="5124" creationId="{867D4867-5BA7-4462-B2F6-A23F4A622AA7}"/>
          </ac:spMkLst>
        </pc:spChg>
        <pc:spChg chg="add del">
          <ac:chgData name="Richard Bellis" userId="72f15915-c201-487c-b5c0-0ca2a4a3eefb" providerId="ADAL" clId="{1FA6EA9F-2E66-4255-BAAC-22202036B206}" dt="2020-01-30T17:00:10.162" v="7590" actId="26606"/>
          <ac:spMkLst>
            <pc:docMk/>
            <pc:sldMk cId="3873303896" sldId="280"/>
            <ac:spMk id="5125" creationId="{867D4867-5BA7-4462-B2F6-A23F4A622AA7}"/>
          </ac:spMkLst>
        </pc:spChg>
        <pc:picChg chg="add mod">
          <ac:chgData name="Richard Bellis" userId="72f15915-c201-487c-b5c0-0ca2a4a3eefb" providerId="ADAL" clId="{1FA6EA9F-2E66-4255-BAAC-22202036B206}" dt="2020-01-30T17:00:22.992" v="7594" actId="1076"/>
          <ac:picMkLst>
            <pc:docMk/>
            <pc:sldMk cId="3873303896" sldId="280"/>
            <ac:picMk id="4" creationId="{CF7BB92C-48BD-47EA-91D8-DBD50DDA4EBA}"/>
          </ac:picMkLst>
        </pc:picChg>
        <pc:picChg chg="add del mod">
          <ac:chgData name="Richard Bellis" userId="72f15915-c201-487c-b5c0-0ca2a4a3eefb" providerId="ADAL" clId="{1FA6EA9F-2E66-4255-BAAC-22202036B206}" dt="2020-01-30T17:00:14.133" v="7592" actId="478"/>
          <ac:picMkLst>
            <pc:docMk/>
            <pc:sldMk cId="3873303896" sldId="280"/>
            <ac:picMk id="5122" creationId="{5B3B8202-CDD7-4FE5-B6B0-3A30F9B21D19}"/>
          </ac:picMkLst>
        </pc:picChg>
        <pc:cxnChg chg="add del">
          <ac:chgData name="Richard Bellis" userId="72f15915-c201-487c-b5c0-0ca2a4a3eefb" providerId="ADAL" clId="{1FA6EA9F-2E66-4255-BAAC-22202036B206}" dt="2020-01-30T16:59:57.610" v="7582" actId="26606"/>
          <ac:cxnSpMkLst>
            <pc:docMk/>
            <pc:sldMk cId="3873303896" sldId="280"/>
            <ac:cxnSpMk id="71" creationId="{E4A809D5-3600-46D4-A466-67F2349A54FB}"/>
          </ac:cxnSpMkLst>
        </pc:cxnChg>
      </pc:sldChg>
      <pc:sldChg chg="addSp modSp add mod setBg">
        <pc:chgData name="Richard Bellis" userId="72f15915-c201-487c-b5c0-0ca2a4a3eefb" providerId="ADAL" clId="{1FA6EA9F-2E66-4255-BAAC-22202036B206}" dt="2020-01-30T17:08:07.219" v="8474" actId="20577"/>
        <pc:sldMkLst>
          <pc:docMk/>
          <pc:sldMk cId="3023046946" sldId="281"/>
        </pc:sldMkLst>
        <pc:spChg chg="mod">
          <ac:chgData name="Richard Bellis" userId="72f15915-c201-487c-b5c0-0ca2a4a3eefb" providerId="ADAL" clId="{1FA6EA9F-2E66-4255-BAAC-22202036B206}" dt="2020-01-30T17:05:51.286" v="8226" actId="2711"/>
          <ac:spMkLst>
            <pc:docMk/>
            <pc:sldMk cId="3023046946" sldId="281"/>
            <ac:spMk id="2" creationId="{A3A8FD5B-86F1-41E7-93AC-C7C454213BC0}"/>
          </ac:spMkLst>
        </pc:spChg>
        <pc:spChg chg="mod">
          <ac:chgData name="Richard Bellis" userId="72f15915-c201-487c-b5c0-0ca2a4a3eefb" providerId="ADAL" clId="{1FA6EA9F-2E66-4255-BAAC-22202036B206}" dt="2020-01-30T17:08:07.219" v="8474" actId="20577"/>
          <ac:spMkLst>
            <pc:docMk/>
            <pc:sldMk cId="3023046946" sldId="281"/>
            <ac:spMk id="3" creationId="{4D347C56-D6ED-4C17-B17F-1039A899605F}"/>
          </ac:spMkLst>
        </pc:spChg>
        <pc:picChg chg="add mod">
          <ac:chgData name="Richard Bellis" userId="72f15915-c201-487c-b5c0-0ca2a4a3eefb" providerId="ADAL" clId="{1FA6EA9F-2E66-4255-BAAC-22202036B206}" dt="2020-01-30T17:05:36.477" v="8224" actId="26606"/>
          <ac:picMkLst>
            <pc:docMk/>
            <pc:sldMk cId="3023046946" sldId="281"/>
            <ac:picMk id="6146" creationId="{E0D9AAB3-C69E-44C3-8467-8AA6F5313927}"/>
          </ac:picMkLst>
        </pc:picChg>
      </pc:sldChg>
      <pc:sldChg chg="addSp modSp add mod setBg">
        <pc:chgData name="Richard Bellis" userId="72f15915-c201-487c-b5c0-0ca2a4a3eefb" providerId="ADAL" clId="{1FA6EA9F-2E66-4255-BAAC-22202036B206}" dt="2020-01-30T17:11:00.560" v="8821" actId="2711"/>
        <pc:sldMkLst>
          <pc:docMk/>
          <pc:sldMk cId="2883969591" sldId="282"/>
        </pc:sldMkLst>
        <pc:spChg chg="mod">
          <ac:chgData name="Richard Bellis" userId="72f15915-c201-487c-b5c0-0ca2a4a3eefb" providerId="ADAL" clId="{1FA6EA9F-2E66-4255-BAAC-22202036B206}" dt="2020-01-30T17:11:00.560" v="8821" actId="2711"/>
          <ac:spMkLst>
            <pc:docMk/>
            <pc:sldMk cId="2883969591" sldId="282"/>
            <ac:spMk id="2" creationId="{E85E0E93-6228-4194-80F8-DF3886DF69A9}"/>
          </ac:spMkLst>
        </pc:spChg>
        <pc:spChg chg="mod">
          <ac:chgData name="Richard Bellis" userId="72f15915-c201-487c-b5c0-0ca2a4a3eefb" providerId="ADAL" clId="{1FA6EA9F-2E66-4255-BAAC-22202036B206}" dt="2020-01-30T17:10:56.336" v="8820" actId="2711"/>
          <ac:spMkLst>
            <pc:docMk/>
            <pc:sldMk cId="2883969591" sldId="282"/>
            <ac:spMk id="3" creationId="{61BBFB2C-3E0F-4B65-B62F-E041151C66AC}"/>
          </ac:spMkLst>
        </pc:spChg>
        <pc:picChg chg="add mod">
          <ac:chgData name="Richard Bellis" userId="72f15915-c201-487c-b5c0-0ca2a4a3eefb" providerId="ADAL" clId="{1FA6EA9F-2E66-4255-BAAC-22202036B206}" dt="2020-01-30T17:10:50.552" v="8819" actId="26606"/>
          <ac:picMkLst>
            <pc:docMk/>
            <pc:sldMk cId="2883969591" sldId="282"/>
            <ac:picMk id="7170" creationId="{8E4FE69C-B67E-4B3C-A02E-2735B848AC7C}"/>
          </ac:picMkLst>
        </pc:picChg>
        <pc:cxnChg chg="add">
          <ac:chgData name="Richard Bellis" userId="72f15915-c201-487c-b5c0-0ca2a4a3eefb" providerId="ADAL" clId="{1FA6EA9F-2E66-4255-BAAC-22202036B206}" dt="2020-01-30T17:10:50.552" v="8819" actId="26606"/>
          <ac:cxnSpMkLst>
            <pc:docMk/>
            <pc:sldMk cId="2883969591" sldId="282"/>
            <ac:cxnSpMk id="71" creationId="{A7F400EE-A8A5-48AF-B4D6-291B52C6F0B0}"/>
          </ac:cxnSpMkLst>
        </pc:cxnChg>
      </pc:sldChg>
      <pc:sldChg chg="modSp add">
        <pc:chgData name="Richard Bellis" userId="72f15915-c201-487c-b5c0-0ca2a4a3eefb" providerId="ADAL" clId="{1FA6EA9F-2E66-4255-BAAC-22202036B206}" dt="2020-01-30T17:15:08.004" v="9167" actId="2711"/>
        <pc:sldMkLst>
          <pc:docMk/>
          <pc:sldMk cId="1142488100" sldId="283"/>
        </pc:sldMkLst>
        <pc:spChg chg="mod">
          <ac:chgData name="Richard Bellis" userId="72f15915-c201-487c-b5c0-0ca2a4a3eefb" providerId="ADAL" clId="{1FA6EA9F-2E66-4255-BAAC-22202036B206}" dt="2020-01-30T17:15:08.004" v="9167" actId="2711"/>
          <ac:spMkLst>
            <pc:docMk/>
            <pc:sldMk cId="1142488100" sldId="283"/>
            <ac:spMk id="2" creationId="{F8A6D1BA-5368-4FB2-9573-C731D9018880}"/>
          </ac:spMkLst>
        </pc:spChg>
        <pc:spChg chg="mod">
          <ac:chgData name="Richard Bellis" userId="72f15915-c201-487c-b5c0-0ca2a4a3eefb" providerId="ADAL" clId="{1FA6EA9F-2E66-4255-BAAC-22202036B206}" dt="2020-01-30T17:15:03.322" v="9166" actId="2711"/>
          <ac:spMkLst>
            <pc:docMk/>
            <pc:sldMk cId="1142488100" sldId="283"/>
            <ac:spMk id="3" creationId="{C3FA568F-421B-482B-808F-1472BD67A5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3A7AC-BA68-47CF-A023-6B8ADDAA0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537EE81-309E-42E8-9939-B6FE99A9C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C6CA47A-CBC8-46E4-AA02-80C61461664D}"/>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C4CC7B9E-95E3-4B63-A56C-D5BFF1A89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2BF4CF-5D6B-4F40-9C36-B4D899B71260}"/>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40007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161BC-5205-47E8-8793-23C83D49A6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1499423-0B0F-4B82-8170-3FA4DB537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929051-399E-4059-83A9-82F04E0780FC}"/>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A78DFFDB-4144-4B4A-BFBE-BF6F280D6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17D5CEB-7398-4633-98B0-82734C5B019D}"/>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33729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D72FD8-7766-4900-B3B5-FE516B40DB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521BBE3-EA3A-45D0-9AC5-1C60F1C15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002535-2975-4ADC-8DFE-C4BD1AAA9D35}"/>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A3CB45D2-EF6B-43F8-9B54-6F498C691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2843BB-63B3-44B3-90A5-3238AA08736E}"/>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81408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F342D-9347-4521-A33A-870E8C125A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59810A7-F664-4369-8648-77F1BA0DE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1AB625-4E23-44FD-9A59-F9891AA70D30}"/>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7312C8BA-FE4B-4298-8933-7E12AFE46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6B17603-F8DA-4F1A-95CA-8D5058B5FDD5}"/>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8179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1197D-EE45-4D1C-90BC-221C25360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9BDBDB3-14FE-4C28-8D91-2EFB0C7F5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BB13AF-C6BA-4BA2-A783-A9EA5B40378F}"/>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A455EC82-AFF4-4937-914D-589D31276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8E911F4-08A2-4E12-AE53-8B4F727698DB}"/>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9779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F1D37-AD54-4E1F-88E2-F27DB07B4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0C7B382-1D4A-4213-A662-795EB459B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5DBD901-0400-42D7-9363-67D696920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D454BD9-D430-4234-A343-A9F9F38DAF79}"/>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a16="http://schemas.microsoft.com/office/drawing/2014/main" xmlns="" id="{3132A13D-5730-43E0-BAD5-3F5DF8689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3038D16-F541-4DA7-AF33-4ED130CCBD58}"/>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86340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46BC0-E60E-412C-A65B-4A0B4E444A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AAD6DCF-F9CD-40C9-8101-848F2518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34BC96-C693-4E07-8001-A27836E2D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3A98A1E-7F5F-4F2D-8C2B-1F796320A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AA108FF-364E-4EDA-87EC-3A4F49A3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8FAEBD-1015-416F-947A-30360DF06685}"/>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8" name="Footer Placeholder 7">
            <a:extLst>
              <a:ext uri="{FF2B5EF4-FFF2-40B4-BE49-F238E27FC236}">
                <a16:creationId xmlns:a16="http://schemas.microsoft.com/office/drawing/2014/main" xmlns="" id="{8246E4A9-D7DE-4E9B-8E99-F272031F6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DAB3F20-0FDC-4891-8FD9-B3112843CCA1}"/>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42722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004FF-4AC0-41C5-B1F9-6B9846944F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D5684AF-4B3C-41BA-A924-30DE7B249147}"/>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4" name="Footer Placeholder 3">
            <a:extLst>
              <a:ext uri="{FF2B5EF4-FFF2-40B4-BE49-F238E27FC236}">
                <a16:creationId xmlns:a16="http://schemas.microsoft.com/office/drawing/2014/main" xmlns="" id="{503E83C6-32A0-4F3A-9E48-E483AFB98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E050201-E4C1-44C2-B165-87C00AFA6B7F}"/>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6769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6D176D-5E8B-4F81-B2C9-3D6ACBB9CBA9}"/>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3" name="Footer Placeholder 2">
            <a:extLst>
              <a:ext uri="{FF2B5EF4-FFF2-40B4-BE49-F238E27FC236}">
                <a16:creationId xmlns:a16="http://schemas.microsoft.com/office/drawing/2014/main" xmlns="" id="{A04B47EB-534F-40DC-8E91-585789CCEA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643D28-0759-43E2-9428-468A9B899373}"/>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9798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4CF38-77C6-4AAB-AE93-DEAB987E9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9CADBBE-D958-4156-B300-DC41D2689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1B05C85-B104-4C72-9A97-3BE339CBC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04892B-B97A-42E0-9AA4-6FEF598A1FC6}"/>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a16="http://schemas.microsoft.com/office/drawing/2014/main" xmlns="" id="{7CAF8DAC-B848-4F15-88F1-55A627EC4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9EDC39F-AA79-462D-9468-00187F824184}"/>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4918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05512-9A0F-44DC-A1F5-79421D3E5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FCA8A03-DC30-4BFC-812F-1E5DB044E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2537101-FA75-4F4F-B10E-BF3611644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F6E56-876A-4730-AC8E-CB23D8B61B9E}"/>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a16="http://schemas.microsoft.com/office/drawing/2014/main" xmlns="" id="{02B14CB1-E688-4D2F-B74B-5A77A2C5B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5E595F-696E-4F1B-A724-7301C8882B15}"/>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90420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96BA5D-4B5A-47FE-BE76-EACC3C15B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301D27-4594-4261-9449-BEDC0B1B6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95F931A-F9FC-4A5C-B3BE-1087E280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DFB6-9406-4929-90FC-EF93659D86C0}" type="datetimeFigureOut">
              <a:rPr lang="en-GB" smtClean="0"/>
              <a:t>18/06/2021</a:t>
            </a:fld>
            <a:endParaRPr lang="en-GB"/>
          </a:p>
        </p:txBody>
      </p:sp>
      <p:sp>
        <p:nvSpPr>
          <p:cNvPr id="5" name="Footer Placeholder 4">
            <a:extLst>
              <a:ext uri="{FF2B5EF4-FFF2-40B4-BE49-F238E27FC236}">
                <a16:creationId xmlns:a16="http://schemas.microsoft.com/office/drawing/2014/main" xmlns="" id="{5BAD8D64-7211-4F69-95CA-9E53F65E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38BFE22-94F0-4E43-ABD8-3CCCD966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F5EA3-CA42-4656-826A-0CCBE0C894ED}"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91440" y="6334237"/>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8908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5551726"/>
            <a:ext cx="8534400" cy="685800"/>
          </a:xfrm>
        </p:spPr>
        <p:txBody>
          <a:bodyPr>
            <a:normAutofit fontScale="25000" lnSpcReduction="20000"/>
          </a:bodyPr>
          <a:lstStyle/>
          <a:p>
            <a:r>
              <a:rPr lang="en-GB" sz="7500" b="1" dirty="0" err="1" smtClean="0"/>
              <a:t>Universit</a:t>
            </a:r>
            <a:r>
              <a:rPr lang="ro-MO" sz="7500" b="1" dirty="0" smtClean="0"/>
              <a:t>atea</a:t>
            </a:r>
            <a:r>
              <a:rPr lang="en-GB" sz="7500" b="1" dirty="0" smtClean="0"/>
              <a:t> Bristol, </a:t>
            </a:r>
            <a:r>
              <a:rPr lang="ro-MO" sz="7500" b="1" dirty="0" smtClean="0"/>
              <a:t>Marea Britanie</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smtClean="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3227281" y="1213173"/>
            <a:ext cx="6096000" cy="400110"/>
          </a:xfrm>
          <a:prstGeom prst="rect">
            <a:avLst/>
          </a:prstGeom>
        </p:spPr>
        <p:txBody>
          <a:bodyPr>
            <a:spAutoFit/>
          </a:bodyPr>
          <a:lstStyle/>
          <a:p>
            <a:pPr algn="ctr"/>
            <a:r>
              <a:rPr lang="ro-MO" sz="2000" b="1" dirty="0" smtClean="0">
                <a:solidFill>
                  <a:schemeClr val="accent2"/>
                </a:solidFill>
                <a:effectLst>
                  <a:outerShdw blurRad="38100" dist="38100" dir="2700000" algn="tl">
                    <a:srgbClr val="000000">
                      <a:alpha val="43137"/>
                    </a:srgbClr>
                  </a:outerShdw>
                </a:effectLst>
              </a:rPr>
              <a:t>Capitolul</a:t>
            </a:r>
            <a:r>
              <a:rPr lang="en-US" sz="2000" b="1" dirty="0" smtClean="0">
                <a:solidFill>
                  <a:schemeClr val="accent2"/>
                </a:solidFill>
                <a:effectLst>
                  <a:outerShdw blurRad="38100" dist="38100" dir="2700000" algn="tl">
                    <a:srgbClr val="000000">
                      <a:alpha val="43137"/>
                    </a:srgbClr>
                  </a:outerShdw>
                </a:effectLst>
              </a:rPr>
              <a:t> 9 </a:t>
            </a:r>
            <a:r>
              <a:rPr lang="en-US" sz="2000" b="1" dirty="0">
                <a:solidFill>
                  <a:schemeClr val="accent2"/>
                </a:solidFill>
                <a:effectLst>
                  <a:outerShdw blurRad="38100" dist="38100" dir="2700000" algn="tl">
                    <a:srgbClr val="000000">
                      <a:alpha val="43137"/>
                    </a:srgbClr>
                  </a:outerShdw>
                </a:effectLst>
              </a:rPr>
              <a:t>– </a:t>
            </a:r>
            <a:r>
              <a:rPr lang="ro-MO" sz="2000" b="1" dirty="0" smtClean="0">
                <a:solidFill>
                  <a:schemeClr val="accent2"/>
                </a:solidFill>
                <a:effectLst>
                  <a:outerShdw blurRad="38100" dist="38100" dir="2700000" algn="tl">
                    <a:srgbClr val="000000">
                      <a:alpha val="43137"/>
                    </a:srgbClr>
                  </a:outerShdw>
                </a:effectLst>
              </a:rPr>
              <a:t>Istoria medicinei</a:t>
            </a:r>
            <a:r>
              <a:rPr lang="en-GB" sz="2000" b="1" dirty="0" smtClean="0">
                <a:solidFill>
                  <a:schemeClr val="accent2"/>
                </a:solidFill>
                <a:effectLst>
                  <a:outerShdw blurRad="38100" dist="38100" dir="2700000" algn="tl">
                    <a:srgbClr val="000000">
                      <a:alpha val="43137"/>
                    </a:srgbClr>
                  </a:outerShdw>
                </a:effectLst>
              </a:rPr>
              <a:t>, </a:t>
            </a:r>
            <a:r>
              <a:rPr lang="en-GB" sz="2000" b="1" dirty="0">
                <a:solidFill>
                  <a:schemeClr val="accent2"/>
                </a:solidFill>
                <a:effectLst>
                  <a:outerShdw blurRad="38100" dist="38100" dir="2700000" algn="tl">
                    <a:srgbClr val="000000">
                      <a:alpha val="43137"/>
                    </a:srgbClr>
                  </a:outerShdw>
                </a:effectLst>
              </a:rPr>
              <a:t>1600–1900</a:t>
            </a:r>
          </a:p>
        </p:txBody>
      </p:sp>
      <p:pic>
        <p:nvPicPr>
          <p:cNvPr id="10" name="Picture 4" descr="https://daily.jstor.org/wp-content/uploads/2017/03/Lister_spraying_phenol_1050x700.jpg">
            <a:extLst>
              <a:ext uri="{FF2B5EF4-FFF2-40B4-BE49-F238E27FC236}">
                <a16:creationId xmlns:a16="http://schemas.microsoft.com/office/drawing/2014/main" xmlns=""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2867656" y="1966624"/>
            <a:ext cx="6815249" cy="299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95" name="Rectangle 90">
            <a:extLst>
              <a:ext uri="{FF2B5EF4-FFF2-40B4-BE49-F238E27FC236}">
                <a16:creationId xmlns:a16="http://schemas.microsoft.com/office/drawing/2014/main" xmlns="" id="{7D5D2E51-A652-4FCB-ADE3-8974F2723C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96" name="Freeform: Shape 92">
            <a:extLst>
              <a:ext uri="{FF2B5EF4-FFF2-40B4-BE49-F238E27FC236}">
                <a16:creationId xmlns:a16="http://schemas.microsoft.com/office/drawing/2014/main" xmlns="" id="{08E18253-076D-4D89-968E-FCD8887E2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7" name="Freeform: Shape 94">
            <a:extLst>
              <a:ext uri="{FF2B5EF4-FFF2-40B4-BE49-F238E27FC236}">
                <a16:creationId xmlns:a16="http://schemas.microsoft.com/office/drawing/2014/main" xmlns="" id="{F6EBCC24-DE3B-4BAD-9624-83E1C2D66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E22BED5-EA9A-4038-A731-4EAC28DA355D}"/>
              </a:ext>
            </a:extLst>
          </p:cNvPr>
          <p:cNvSpPr>
            <a:spLocks noGrp="1"/>
          </p:cNvSpPr>
          <p:nvPr>
            <p:ph type="title"/>
          </p:nvPr>
        </p:nvSpPr>
        <p:spPr>
          <a:xfrm>
            <a:off x="438912" y="859536"/>
            <a:ext cx="4837176" cy="1243584"/>
          </a:xfrm>
        </p:spPr>
        <p:txBody>
          <a:bodyPr>
            <a:normAutofit/>
          </a:bodyPr>
          <a:lstStyle/>
          <a:p>
            <a:r>
              <a:rPr lang="ro-MO" sz="2800" b="1" dirty="0" smtClean="0">
                <a:solidFill>
                  <a:schemeClr val="accent2"/>
                </a:solidFill>
                <a:effectLst>
                  <a:outerShdw blurRad="38100" dist="38100" dir="2700000" algn="tl">
                    <a:srgbClr val="000000">
                      <a:alpha val="43137"/>
                    </a:srgbClr>
                  </a:outerShdw>
                </a:effectLst>
                <a:latin typeface="+mn-lt"/>
                <a:ea typeface="+mn-ea"/>
                <a:cs typeface="+mn-cs"/>
              </a:rPr>
              <a:t>Remedii eficiente</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7198" name="Rectangle 96">
            <a:extLst>
              <a:ext uri="{FF2B5EF4-FFF2-40B4-BE49-F238E27FC236}">
                <a16:creationId xmlns:a16="http://schemas.microsoft.com/office/drawing/2014/main" xmlns="" id="{8C07AF1D-AB44-447B-BC2F-DBECCC06C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9" name="Rectangle 98">
            <a:extLst>
              <a:ext uri="{FF2B5EF4-FFF2-40B4-BE49-F238E27FC236}">
                <a16:creationId xmlns:a16="http://schemas.microsoft.com/office/drawing/2014/main" xmlns="" id="{6FCD70E2-BD62-41E4-975D-E58B07928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75A6B84-42B3-4EE4-A93D-A15A98118608}"/>
              </a:ext>
            </a:extLst>
          </p:cNvPr>
          <p:cNvSpPr>
            <a:spLocks noGrp="1"/>
          </p:cNvSpPr>
          <p:nvPr>
            <p:ph idx="1"/>
          </p:nvPr>
        </p:nvSpPr>
        <p:spPr>
          <a:xfrm>
            <a:off x="438912" y="2514600"/>
            <a:ext cx="4837176" cy="3666744"/>
          </a:xfrm>
        </p:spPr>
        <p:txBody>
          <a:bodyPr>
            <a:normAutofit/>
          </a:bodyPr>
          <a:lstStyle/>
          <a:p>
            <a:r>
              <a:rPr lang="vi-VN" sz="1800" dirty="0">
                <a:ea typeface="Verdana" panose="020B0604030504040204" pitchFamily="34" charset="0"/>
              </a:rPr>
              <a:t>În secolul al XIX-lea, au fost dezvoltate mai multe terapii eficiente și s-a dezvoltat o nouă înțelegere a răspândirii bolii: teoria germenilor.</a:t>
            </a:r>
          </a:p>
          <a:p>
            <a:r>
              <a:rPr lang="vi-VN" sz="1800" dirty="0">
                <a:ea typeface="Verdana" panose="020B0604030504040204" pitchFamily="34" charset="0"/>
              </a:rPr>
              <a:t>În chirurgie, anestezia și antisepsia au fost dezvoltate de figuri precum William T. G. Morton (1819-1868), James Young Simpson (1811-1870) și Joseph Lister (1819-1912)</a:t>
            </a:r>
          </a:p>
          <a:p>
            <a:r>
              <a:rPr lang="vi-VN" sz="1800" dirty="0">
                <a:ea typeface="Verdana" panose="020B0604030504040204" pitchFamily="34" charset="0"/>
              </a:rPr>
              <a:t>Dezvoltarea bacteriologiei a fost inițiată de Louis Pasteur (1822-1895) și Robert Koch (1843-1910).</a:t>
            </a:r>
            <a:endParaRPr lang="en-GB" sz="1800" dirty="0">
              <a:ea typeface="Verdana" panose="020B0604030504040204" pitchFamily="34" charset="0"/>
            </a:endParaRPr>
          </a:p>
        </p:txBody>
      </p:sp>
      <p:pic>
        <p:nvPicPr>
          <p:cNvPr id="7170" name="Picture 2" descr="https://pocketdentistry.com/wp-content/uploads/285/B978032305680900014X_gr5.jpg">
            <a:extLst>
              <a:ext uri="{FF2B5EF4-FFF2-40B4-BE49-F238E27FC236}">
                <a16:creationId xmlns:a16="http://schemas.microsoft.com/office/drawing/2014/main" xmlns="" id="{39F8B709-7EFD-43E8-B258-B6F77AED8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15" r="-3" b="16908"/>
          <a:stretch/>
        </p:blipFill>
        <p:spPr bwMode="auto">
          <a:xfrm>
            <a:off x="9052478" y="1278964"/>
            <a:ext cx="2889389" cy="10541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aily.jstor.org/wp-content/uploads/2017/03/Lister_spraying_phenol_1050x700.jpg">
            <a:extLst>
              <a:ext uri="{FF2B5EF4-FFF2-40B4-BE49-F238E27FC236}">
                <a16:creationId xmlns:a16="http://schemas.microsoft.com/office/drawing/2014/main" xmlns="" id="{E81B4901-EB2D-4B14-970F-3C876AED6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11" b="10275"/>
          <a:stretch/>
        </p:blipFill>
        <p:spPr bwMode="auto">
          <a:xfrm>
            <a:off x="6565392" y="3391110"/>
            <a:ext cx="5228807" cy="2297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haciendapublishing.com/sites/default/files/Robert%20Koch%201.jpg">
            <a:extLst>
              <a:ext uri="{FF2B5EF4-FFF2-40B4-BE49-F238E27FC236}">
                <a16:creationId xmlns:a16="http://schemas.microsoft.com/office/drawing/2014/main" xmlns="" id="{AACE060F-4617-430E-B70C-766866DBE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894" y="446688"/>
            <a:ext cx="1968452" cy="229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9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16CFB-1715-4D0B-A5B0-80940FE4E2F4}"/>
              </a:ext>
            </a:extLst>
          </p:cNvPr>
          <p:cNvSpPr>
            <a:spLocks noGrp="1"/>
          </p:cNvSpPr>
          <p:nvPr>
            <p:ph type="title"/>
          </p:nvPr>
        </p:nvSpPr>
        <p:spPr>
          <a:xfrm>
            <a:off x="859145" y="1068293"/>
            <a:ext cx="10515600" cy="2852737"/>
          </a:xfrm>
        </p:spPr>
        <p:txBody>
          <a:bodyPr>
            <a:normAutofit/>
          </a:bodyPr>
          <a:lstStyle/>
          <a:p>
            <a:pPr algn="ctr"/>
            <a:r>
              <a:rPr lang="ro-MO" sz="4000" b="1" dirty="0" smtClean="0">
                <a:solidFill>
                  <a:schemeClr val="accent2"/>
                </a:solidFill>
                <a:effectLst>
                  <a:outerShdw blurRad="38100" dist="38100" dir="2700000" algn="tl">
                    <a:srgbClr val="000000">
                      <a:alpha val="43137"/>
                    </a:srgbClr>
                  </a:outerShdw>
                </a:effectLst>
                <a:latin typeface="+mn-lt"/>
                <a:ea typeface="+mn-ea"/>
                <a:cs typeface="+mn-cs"/>
              </a:rPr>
              <a:t>Dispariția persoanelor bolnave? </a:t>
            </a:r>
            <a:r>
              <a:rPr lang="en-GB" sz="40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Text Placeholder 2">
            <a:extLst>
              <a:ext uri="{FF2B5EF4-FFF2-40B4-BE49-F238E27FC236}">
                <a16:creationId xmlns:a16="http://schemas.microsoft.com/office/drawing/2014/main" xmlns="" id="{427EBA19-FC48-4D22-B51C-9F613AB9DF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976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 doctor inspecting a flask of urine - Oudendijck, Evert ...">
            <a:extLst>
              <a:ext uri="{FF2B5EF4-FFF2-40B4-BE49-F238E27FC236}">
                <a16:creationId xmlns:a16="http://schemas.microsoft.com/office/drawing/2014/main" xmlns="" id="{428248AB-BD67-4E9C-BB12-FD121112B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3" r="13814"/>
          <a:stretch/>
        </p:blipFill>
        <p:spPr bwMode="auto">
          <a:xfrm>
            <a:off x="4883023" y="10"/>
            <a:ext cx="7308978" cy="6857990"/>
          </a:xfrm>
          <a:custGeom>
            <a:avLst/>
            <a:gdLst>
              <a:gd name="connsiteX0" fmla="*/ 0 w 7308978"/>
              <a:gd name="connsiteY0" fmla="*/ 0 h 6858000"/>
              <a:gd name="connsiteX1" fmla="*/ 7308978 w 7308978"/>
              <a:gd name="connsiteY1" fmla="*/ 0 h 6858000"/>
              <a:gd name="connsiteX2" fmla="*/ 7308978 w 7308978"/>
              <a:gd name="connsiteY2" fmla="*/ 6858000 h 6858000"/>
              <a:gd name="connsiteX3" fmla="*/ 0 w 7308978"/>
              <a:gd name="connsiteY3" fmla="*/ 6858000 h 6858000"/>
              <a:gd name="connsiteX4" fmla="*/ 62983 w 7308978"/>
              <a:gd name="connsiteY4" fmla="*/ 6788730 h 6858000"/>
              <a:gd name="connsiteX5" fmla="*/ 1212978 w 7308978"/>
              <a:gd name="connsiteY5" fmla="*/ 3429000 h 6858000"/>
              <a:gd name="connsiteX6" fmla="*/ 62983 w 7308978"/>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1C65BC5-4437-410F-8E1B-C70A871C1D1F}"/>
              </a:ext>
            </a:extLst>
          </p:cNvPr>
          <p:cNvSpPr>
            <a:spLocks noGrp="1"/>
          </p:cNvSpPr>
          <p:nvPr>
            <p:ph type="title"/>
          </p:nvPr>
        </p:nvSpPr>
        <p:spPr>
          <a:xfrm>
            <a:off x="374904" y="856488"/>
            <a:ext cx="4992624" cy="1173761"/>
          </a:xfrm>
        </p:spPr>
        <p:txBody>
          <a:bodyPr anchor="b">
            <a:no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Tr</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atament la </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piața </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medical</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ă</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77" name="Rectangle 76">
            <a:extLst>
              <a:ext uri="{FF2B5EF4-FFF2-40B4-BE49-F238E27FC236}">
                <a16:creationId xmlns:a16="http://schemas.microsoft.com/office/drawing/2014/main" xmlns=""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253806"/>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B6775590-6145-407F-B5C6-286D40584C67}"/>
              </a:ext>
            </a:extLst>
          </p:cNvPr>
          <p:cNvSpPr>
            <a:spLocks noGrp="1"/>
          </p:cNvSpPr>
          <p:nvPr>
            <p:ph idx="1"/>
          </p:nvPr>
        </p:nvSpPr>
        <p:spPr>
          <a:xfrm>
            <a:off x="374904" y="2522949"/>
            <a:ext cx="5065776" cy="3402363"/>
          </a:xfrm>
        </p:spPr>
        <p:txBody>
          <a:bodyPr anchor="t">
            <a:normAutofit/>
          </a:bodyPr>
          <a:lstStyle/>
          <a:p>
            <a:r>
              <a:rPr lang="vi-VN" sz="1800" dirty="0">
                <a:latin typeface="Calibri" panose="020F0502020204030204" pitchFamily="34" charset="0"/>
                <a:ea typeface="Verdana" panose="020B0604030504040204" pitchFamily="34" charset="0"/>
                <a:cs typeface="Calibri" panose="020F0502020204030204" pitchFamily="34" charset="0"/>
              </a:rPr>
              <a:t>Înainte de secolul al XIX-lea, bolnavul avea autonomie în îngrijirea sa - medicina ortodoxă era doar o opțiune din multe</a:t>
            </a:r>
          </a:p>
          <a:p>
            <a:r>
              <a:rPr lang="vi-VN" sz="1800" dirty="0">
                <a:latin typeface="Calibri" panose="020F0502020204030204" pitchFamily="34" charset="0"/>
                <a:ea typeface="Verdana" panose="020B0604030504040204" pitchFamily="34" charset="0"/>
                <a:cs typeface="Calibri" panose="020F0502020204030204" pitchFamily="34" charset="0"/>
              </a:rPr>
              <a:t>Medicii erau preocupați de </a:t>
            </a:r>
            <a:r>
              <a:rPr lang="vi-VN" sz="1800" dirty="0" smtClean="0">
                <a:latin typeface="Calibri" panose="020F0502020204030204" pitchFamily="34" charset="0"/>
                <a:ea typeface="Verdana" panose="020B0604030504040204" pitchFamily="34" charset="0"/>
                <a:cs typeface="Calibri" panose="020F0502020204030204" pitchFamily="34" charset="0"/>
              </a:rPr>
              <a:t>constit</a:t>
            </a:r>
            <a:r>
              <a:rPr lang="ro-MO" sz="1800" dirty="0" smtClean="0">
                <a:latin typeface="Calibri" panose="020F0502020204030204" pitchFamily="34" charset="0"/>
                <a:ea typeface="Verdana" panose="020B0604030504040204" pitchFamily="34" charset="0"/>
                <a:cs typeface="Calibri" panose="020F0502020204030204" pitchFamily="34" charset="0"/>
              </a:rPr>
              <a:t>uția </a:t>
            </a:r>
            <a:r>
              <a:rPr lang="vi-VN" sz="1800" dirty="0" smtClean="0">
                <a:latin typeface="Calibri" panose="020F0502020204030204" pitchFamily="34" charset="0"/>
                <a:ea typeface="Verdana" panose="020B0604030504040204" pitchFamily="34" charset="0"/>
                <a:cs typeface="Calibri" panose="020F0502020204030204" pitchFamily="34" charset="0"/>
              </a:rPr>
              <a:t>individuală </a:t>
            </a:r>
            <a:r>
              <a:rPr lang="vi-VN" sz="1800" dirty="0">
                <a:latin typeface="Calibri" panose="020F0502020204030204" pitchFamily="34" charset="0"/>
                <a:ea typeface="Verdana" panose="020B0604030504040204" pitchFamily="34" charset="0"/>
                <a:cs typeface="Calibri" panose="020F0502020204030204" pitchFamily="34" charset="0"/>
              </a:rPr>
              <a:t>a pacientului - simptomele, dieta, stilul lor de viață și evenimentele lor recente de viață, alături de locație și sezon, erau toate </a:t>
            </a:r>
            <a:r>
              <a:rPr lang="ro-MO" sz="1800" dirty="0" smtClean="0">
                <a:latin typeface="Calibri" panose="020F0502020204030204" pitchFamily="34" charset="0"/>
                <a:ea typeface="Verdana" panose="020B0604030504040204" pitchFamily="34" charset="0"/>
                <a:cs typeface="Calibri" panose="020F0502020204030204" pitchFamily="34" charset="0"/>
              </a:rPr>
              <a:t>luate în calcul</a:t>
            </a:r>
            <a:r>
              <a:rPr lang="vi-VN" sz="1800" dirty="0" smtClean="0">
                <a:latin typeface="Calibri" panose="020F0502020204030204" pitchFamily="34" charset="0"/>
                <a:ea typeface="Verdana" panose="020B0604030504040204" pitchFamily="34" charset="0"/>
                <a:cs typeface="Calibri" panose="020F0502020204030204" pitchFamily="34" charset="0"/>
              </a:rPr>
              <a:t>.</a:t>
            </a:r>
            <a:endParaRPr lang="vi-VN" sz="1800" dirty="0">
              <a:latin typeface="Calibri" panose="020F0502020204030204" pitchFamily="34" charset="0"/>
              <a:ea typeface="Verdana" panose="020B0604030504040204" pitchFamily="34" charset="0"/>
              <a:cs typeface="Calibri" panose="020F0502020204030204" pitchFamily="34" charset="0"/>
            </a:endParaRPr>
          </a:p>
          <a:p>
            <a:r>
              <a:rPr lang="vi-VN" sz="1800" dirty="0">
                <a:latin typeface="Calibri" panose="020F0502020204030204" pitchFamily="34" charset="0"/>
                <a:ea typeface="Verdana" panose="020B0604030504040204" pitchFamily="34" charset="0"/>
                <a:cs typeface="Calibri" panose="020F0502020204030204" pitchFamily="34" charset="0"/>
              </a:rPr>
              <a:t>Remediile au fost individuale, de obicei bazate pe dietă și regim și cu risc scăzut.</a:t>
            </a:r>
            <a:endParaRPr lang="en-GB" sz="18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9851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xmlns="" id="{179F7551-E956-43CB-8F36-268A5DA44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xmlns="" id="{CFFF0275-505B-46E2-954C-0F9BBCC0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CA5277B6-8872-45D6-96DB-8F802BF8AF7D}"/>
              </a:ext>
            </a:extLst>
          </p:cNvPr>
          <p:cNvSpPr>
            <a:spLocks noGrp="1"/>
          </p:cNvSpPr>
          <p:nvPr>
            <p:ph type="title"/>
          </p:nvPr>
        </p:nvSpPr>
        <p:spPr>
          <a:xfrm>
            <a:off x="838200" y="914400"/>
            <a:ext cx="5111496" cy="1097280"/>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Inven</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ția stetoscopului </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783B910D-7D0F-48D6-B8DF-EABB1585A75B}"/>
              </a:ext>
            </a:extLst>
          </p:cNvPr>
          <p:cNvSpPr>
            <a:spLocks noGrp="1"/>
          </p:cNvSpPr>
          <p:nvPr>
            <p:ph idx="1"/>
          </p:nvPr>
        </p:nvSpPr>
        <p:spPr>
          <a:xfrm>
            <a:off x="838198" y="2331720"/>
            <a:ext cx="4880957" cy="3547872"/>
          </a:xfrm>
        </p:spPr>
        <p:txBody>
          <a:bodyPr anchor="t">
            <a:normAutofit/>
          </a:bodyPr>
          <a:lstStyle/>
          <a:p>
            <a:r>
              <a:rPr lang="vi-VN" sz="1600" dirty="0">
                <a:solidFill>
                  <a:schemeClr val="bg1"/>
                </a:solidFill>
                <a:latin typeface="Calibri" panose="020F0502020204030204" pitchFamily="34" charset="0"/>
                <a:ea typeface="Verdana" panose="020B0604030504040204" pitchFamily="34" charset="0"/>
                <a:cs typeface="Calibri" panose="020F0502020204030204" pitchFamily="34" charset="0"/>
              </a:rPr>
              <a:t>Până la sfârșitul secolului al XVIII-lea, </a:t>
            </a:r>
            <a:r>
              <a:rPr lang="ro-MO" sz="16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medici</a:t>
            </a:r>
            <a:r>
              <a:rPr lang="vi-VN" sz="16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 </a:t>
            </a:r>
            <a:r>
              <a:rPr lang="vi-VN" sz="1600" dirty="0">
                <a:solidFill>
                  <a:schemeClr val="bg1"/>
                </a:solidFill>
                <a:latin typeface="Calibri" panose="020F0502020204030204" pitchFamily="34" charset="0"/>
                <a:ea typeface="Verdana" panose="020B0604030504040204" pitchFamily="34" charset="0"/>
                <a:cs typeface="Calibri" panose="020F0502020204030204" pitchFamily="34" charset="0"/>
              </a:rPr>
              <a:t>precum Matthew Baillie (1761-1823) și Xavier Bichat (1771-1802) localizau boala din punct de vedere anatomic.</a:t>
            </a:r>
          </a:p>
          <a:p>
            <a:r>
              <a:rPr lang="vi-VN" sz="1600" dirty="0">
                <a:solidFill>
                  <a:schemeClr val="bg1"/>
                </a:solidFill>
                <a:latin typeface="Calibri" panose="020F0502020204030204" pitchFamily="34" charset="0"/>
                <a:ea typeface="Verdana" panose="020B0604030504040204" pitchFamily="34" charset="0"/>
                <a:cs typeface="Calibri" panose="020F0502020204030204" pitchFamily="34" charset="0"/>
              </a:rPr>
              <a:t>Dorind să „vadă” leziunile interne ale pacienților săi, Rene Laennec a inventat stetoscopul pentru a examina pacienții prin auscultare intermediară. Aceasta se bazează pe evoluțiile percuției ca tehnică de diagnostic (de Leopold Auenbrugger (1722-1809)) și </a:t>
            </a:r>
            <a:r>
              <a:rPr lang="vi-VN" sz="16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a</a:t>
            </a:r>
            <a:r>
              <a:rPr lang="ro-MO" sz="16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u</a:t>
            </a:r>
            <a:r>
              <a:rPr lang="vi-VN" sz="16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scultarea </a:t>
            </a:r>
            <a:r>
              <a:rPr lang="vi-VN" sz="1600" dirty="0">
                <a:solidFill>
                  <a:schemeClr val="bg1"/>
                </a:solidFill>
                <a:latin typeface="Calibri" panose="020F0502020204030204" pitchFamily="34" charset="0"/>
                <a:ea typeface="Verdana" panose="020B0604030504040204" pitchFamily="34" charset="0"/>
                <a:cs typeface="Calibri" panose="020F0502020204030204" pitchFamily="34" charset="0"/>
              </a:rPr>
              <a:t>imediată (de Jean-Nicholas Corvisart (1755-1821)).</a:t>
            </a:r>
          </a:p>
          <a:p>
            <a:r>
              <a:rPr lang="vi-VN" sz="1600" dirty="0">
                <a:solidFill>
                  <a:schemeClr val="bg1"/>
                </a:solidFill>
                <a:latin typeface="Calibri" panose="020F0502020204030204" pitchFamily="34" charset="0"/>
                <a:ea typeface="Verdana" panose="020B0604030504040204" pitchFamily="34" charset="0"/>
                <a:cs typeface="Calibri" panose="020F0502020204030204" pitchFamily="34" charset="0"/>
              </a:rPr>
              <a:t>Accentul practicienilor este acum asupra leziunilor pacientului.</a:t>
            </a:r>
            <a:endParaRPr lang="en-GB" sz="1600" dirty="0">
              <a:solidFill>
                <a:schemeClr val="bg1"/>
              </a:solidFill>
              <a:latin typeface="Calibri" panose="020F0502020204030204" pitchFamily="34" charset="0"/>
              <a:cs typeface="Calibri" panose="020F0502020204030204" pitchFamily="34" charset="0"/>
            </a:endParaRPr>
          </a:p>
        </p:txBody>
      </p:sp>
      <p:pic>
        <p:nvPicPr>
          <p:cNvPr id="9220" name="Picture 4" descr="MEDICAL AND SURGICAL ANTIQUES ARCHIVE, P. 29">
            <a:extLst>
              <a:ext uri="{FF2B5EF4-FFF2-40B4-BE49-F238E27FC236}">
                <a16:creationId xmlns:a16="http://schemas.microsoft.com/office/drawing/2014/main" xmlns="" id="{2FBAE989-147D-48DF-83CE-8A6E95EBF6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4980" y="2596627"/>
            <a:ext cx="4097547" cy="232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3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8FD74D4-C0F3-4E5B-9628-885593F0B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C31940-7350-4ACD-91FE-C9AF66A83E9D}"/>
              </a:ext>
            </a:extLst>
          </p:cNvPr>
          <p:cNvSpPr>
            <a:spLocks noGrp="1"/>
          </p:cNvSpPr>
          <p:nvPr>
            <p:ph type="title"/>
          </p:nvPr>
        </p:nvSpPr>
        <p:spPr>
          <a:xfrm>
            <a:off x="1197864" y="891539"/>
            <a:ext cx="4898135" cy="1346693"/>
          </a:xfrm>
        </p:spPr>
        <p:txBody>
          <a:bodyPr>
            <a:normAutofit/>
          </a:bodyPr>
          <a:lstStyle/>
          <a:p>
            <a:r>
              <a:rPr lang="en-GB" sz="2400" b="1" dirty="0" smtClean="0">
                <a:solidFill>
                  <a:schemeClr val="accent2"/>
                </a:solidFill>
                <a:effectLst>
                  <a:outerShdw blurRad="38100" dist="38100" dir="2700000" algn="tl">
                    <a:srgbClr val="000000">
                      <a:alpha val="43137"/>
                    </a:srgbClr>
                  </a:outerShdw>
                </a:effectLst>
                <a:latin typeface="+mn-lt"/>
                <a:ea typeface="+mn-ea"/>
                <a:cs typeface="+mn-cs"/>
              </a:rPr>
              <a:t>Pa</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cienții</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ca</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obicete</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73" name="Rectangle 72">
            <a:extLst>
              <a:ext uri="{FF2B5EF4-FFF2-40B4-BE49-F238E27FC236}">
                <a16:creationId xmlns:a16="http://schemas.microsoft.com/office/drawing/2014/main" xmlns="" id="{E64FA8EC-281F-4A47-AF2E-9F85F2AAB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A04542E-809E-4C4B-8B53-2C18407FB2DB}"/>
              </a:ext>
            </a:extLst>
          </p:cNvPr>
          <p:cNvSpPr>
            <a:spLocks noGrp="1"/>
          </p:cNvSpPr>
          <p:nvPr>
            <p:ph idx="1"/>
          </p:nvPr>
        </p:nvSpPr>
        <p:spPr>
          <a:xfrm>
            <a:off x="1197864" y="2399100"/>
            <a:ext cx="4878978" cy="3645084"/>
          </a:xfrm>
        </p:spPr>
        <p:txBody>
          <a:bodyPr>
            <a:normAutofit/>
          </a:bodyPr>
          <a:lstStyle/>
          <a:p>
            <a:r>
              <a:rPr lang="vi-VN" sz="1800" dirty="0">
                <a:latin typeface="Calibri" panose="020F0502020204030204" pitchFamily="34" charset="0"/>
                <a:ea typeface="Verdana" panose="020B0604030504040204" pitchFamily="34" charset="0"/>
                <a:cs typeface="Calibri" panose="020F0502020204030204" pitchFamily="34" charset="0"/>
              </a:rPr>
              <a:t>J. Marion Sims (1813-1883) a dezvoltat o tehnică chirurgicală pentru a vindeca fistula vezicovaginală prin efectuarea de experimente pe șapte femei </a:t>
            </a:r>
            <a:r>
              <a:rPr lang="vi-VN" sz="1800" dirty="0" smtClean="0">
                <a:latin typeface="Calibri" panose="020F0502020204030204" pitchFamily="34" charset="0"/>
                <a:ea typeface="Verdana" panose="020B0604030504040204" pitchFamily="34" charset="0"/>
                <a:cs typeface="Calibri" panose="020F0502020204030204" pitchFamily="34" charset="0"/>
              </a:rPr>
              <a:t>robi </a:t>
            </a:r>
            <a:r>
              <a:rPr lang="vi-VN" sz="1800" dirty="0">
                <a:latin typeface="Calibri" panose="020F0502020204030204" pitchFamily="34" charset="0"/>
                <a:ea typeface="Verdana" panose="020B0604030504040204" pitchFamily="34" charset="0"/>
                <a:cs typeface="Calibri" panose="020F0502020204030204" pitchFamily="34" charset="0"/>
              </a:rPr>
              <a:t>în America antebelică.</a:t>
            </a:r>
          </a:p>
          <a:p>
            <a:r>
              <a:rPr lang="vi-VN" sz="1800" dirty="0">
                <a:latin typeface="Calibri" panose="020F0502020204030204" pitchFamily="34" charset="0"/>
                <a:ea typeface="Verdana" panose="020B0604030504040204" pitchFamily="34" charset="0"/>
                <a:cs typeface="Calibri" panose="020F0502020204030204" pitchFamily="34" charset="0"/>
              </a:rPr>
              <a:t>Femeile </a:t>
            </a:r>
            <a:r>
              <a:rPr lang="ro-MO" sz="1800" dirty="0" smtClean="0">
                <a:latin typeface="Calibri" panose="020F0502020204030204" pitchFamily="34" charset="0"/>
                <a:ea typeface="Verdana" panose="020B0604030504040204" pitchFamily="34" charset="0"/>
                <a:cs typeface="Calibri" panose="020F0502020204030204" pitchFamily="34" charset="0"/>
              </a:rPr>
              <a:t>ro</a:t>
            </a:r>
            <a:r>
              <a:rPr lang="vi-VN" sz="1800" dirty="0" smtClean="0">
                <a:latin typeface="Calibri" panose="020F0502020204030204" pitchFamily="34" charset="0"/>
                <a:ea typeface="Verdana" panose="020B0604030504040204" pitchFamily="34" charset="0"/>
                <a:cs typeface="Calibri" panose="020F0502020204030204" pitchFamily="34" charset="0"/>
              </a:rPr>
              <a:t>bi </a:t>
            </a:r>
            <a:r>
              <a:rPr lang="vi-VN" sz="1800" dirty="0">
                <a:latin typeface="Calibri" panose="020F0502020204030204" pitchFamily="34" charset="0"/>
                <a:ea typeface="Verdana" panose="020B0604030504040204" pitchFamily="34" charset="0"/>
                <a:cs typeface="Calibri" panose="020F0502020204030204" pitchFamily="34" charset="0"/>
              </a:rPr>
              <a:t>au fost supuse </a:t>
            </a:r>
            <a:r>
              <a:rPr lang="ro-MO" sz="1800" dirty="0" smtClean="0">
                <a:latin typeface="Calibri" panose="020F0502020204030204" pitchFamily="34" charset="0"/>
                <a:ea typeface="Verdana" panose="020B0604030504040204" pitchFamily="34" charset="0"/>
                <a:cs typeface="Calibri" panose="020F0502020204030204" pitchFamily="34" charset="0"/>
              </a:rPr>
              <a:t>multor </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intervenții chirurgicale </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o femeie, Anarcha, a fost operată de treisprezece ori. </a:t>
            </a:r>
            <a:r>
              <a:rPr lang="vi-VN" sz="1800" dirty="0" smtClean="0">
                <a:latin typeface="Calibri" panose="020F0502020204030204" pitchFamily="34" charset="0"/>
                <a:ea typeface="Verdana" panose="020B0604030504040204" pitchFamily="34" charset="0"/>
                <a:cs typeface="Calibri" panose="020F0502020204030204" pitchFamily="34" charset="0"/>
              </a:rPr>
              <a:t>E</a:t>
            </a:r>
            <a:r>
              <a:rPr lang="ro-MO" sz="1800" dirty="0" smtClean="0">
                <a:latin typeface="Calibri" panose="020F0502020204030204" pitchFamily="34" charset="0"/>
                <a:ea typeface="Verdana" panose="020B0604030504040204" pitchFamily="34" charset="0"/>
                <a:cs typeface="Calibri" panose="020F0502020204030204" pitchFamily="34" charset="0"/>
              </a:rPr>
              <a:t>lr au fost forțate</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să coopereze - deși nu au putut consimți - cu Sims, atât în ​​timpul operației, cât și în calitate de asistenți pentru alții.</a:t>
            </a:r>
            <a:endParaRPr lang="en-GB" sz="1800" dirty="0">
              <a:latin typeface="Calibri" panose="020F0502020204030204" pitchFamily="34" charset="0"/>
              <a:ea typeface="Verdana" panose="020B0604030504040204" pitchFamily="34" charset="0"/>
              <a:cs typeface="Calibri" panose="020F0502020204030204" pitchFamily="34" charset="0"/>
            </a:endParaRPr>
          </a:p>
        </p:txBody>
      </p:sp>
      <p:pic>
        <p:nvPicPr>
          <p:cNvPr id="10242" name="Picture 2" descr="NYC monuments commission decides to move one statue and ...">
            <a:extLst>
              <a:ext uri="{FF2B5EF4-FFF2-40B4-BE49-F238E27FC236}">
                <a16:creationId xmlns:a16="http://schemas.microsoft.com/office/drawing/2014/main" xmlns="" id="{4C292576-AC09-4EF1-826A-0ACF3ACC83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 r="16484" b="2"/>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3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CC5A9-2FD8-4433-B099-60F8B96EF11B}"/>
              </a:ext>
            </a:extLst>
          </p:cNvPr>
          <p:cNvSpPr>
            <a:spLocks noGrp="1"/>
          </p:cNvSpPr>
          <p:nvPr>
            <p:ph type="title"/>
          </p:nvPr>
        </p:nvSpPr>
        <p:spPr>
          <a:xfrm>
            <a:off x="777259" y="713452"/>
            <a:ext cx="10515600" cy="2852737"/>
          </a:xfrm>
        </p:spPr>
        <p:txBody>
          <a:bodyPr/>
          <a:lstStyle/>
          <a:p>
            <a:pPr algn="ctr"/>
            <a:r>
              <a:rPr lang="en-GB" sz="4000" b="1" dirty="0" err="1" smtClean="0">
                <a:solidFill>
                  <a:schemeClr val="accent2"/>
                </a:solidFill>
                <a:effectLst>
                  <a:outerShdw blurRad="38100" dist="38100" dir="2700000" algn="tl">
                    <a:srgbClr val="000000">
                      <a:alpha val="43137"/>
                    </a:srgbClr>
                  </a:outerShdw>
                </a:effectLst>
                <a:latin typeface="+mn-lt"/>
                <a:ea typeface="+mn-ea"/>
                <a:cs typeface="+mn-cs"/>
              </a:rPr>
              <a:t>Profes</a:t>
            </a:r>
            <a:r>
              <a:rPr lang="ro-MO" sz="4000" b="1" dirty="0" smtClean="0">
                <a:solidFill>
                  <a:schemeClr val="accent2"/>
                </a:solidFill>
                <a:effectLst>
                  <a:outerShdw blurRad="38100" dist="38100" dir="2700000" algn="tl">
                    <a:srgbClr val="000000">
                      <a:alpha val="43137"/>
                    </a:srgbClr>
                  </a:outerShdw>
                </a:effectLst>
                <a:latin typeface="+mn-lt"/>
                <a:ea typeface="+mn-ea"/>
                <a:cs typeface="+mn-cs"/>
              </a:rPr>
              <a:t>ionalizarea</a:t>
            </a:r>
            <a:r>
              <a:rPr lang="en-GB" dirty="0" smtClean="0">
                <a:latin typeface="Verdana" panose="020B0604030504040204" pitchFamily="34" charset="0"/>
                <a:ea typeface="Verdana" panose="020B0604030504040204" pitchFamily="34" charset="0"/>
              </a:rPr>
              <a:t> </a:t>
            </a:r>
            <a:endParaRPr lang="en-GB"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xmlns="" id="{316E40FF-F95B-41BB-8811-01CCC383C1A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1239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ABDF3-DA82-4CB9-87FB-6E3732ABA8FE}"/>
              </a:ext>
            </a:extLst>
          </p:cNvPr>
          <p:cNvSpPr>
            <a:spLocks noGrp="1"/>
          </p:cNvSpPr>
          <p:nvPr>
            <p:ph type="title"/>
          </p:nvPr>
        </p:nvSpPr>
        <p:spPr>
          <a:xfrm>
            <a:off x="810904" y="760910"/>
            <a:ext cx="1051560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Profes</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ionalizarea și specializarea</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56422DBF-B7C3-4C95-AEDF-2F9EE6294DD7}"/>
              </a:ext>
            </a:extLst>
          </p:cNvPr>
          <p:cNvSpPr>
            <a:spLocks noGrp="1"/>
          </p:cNvSpPr>
          <p:nvPr>
            <p:ph idx="1"/>
          </p:nvPr>
        </p:nvSpPr>
        <p:spPr>
          <a:xfrm>
            <a:off x="838200" y="2084933"/>
            <a:ext cx="10515600" cy="4351338"/>
          </a:xfrm>
        </p:spPr>
        <p:txBody>
          <a:bodyPr>
            <a:normAutofit/>
          </a:bodyPr>
          <a:lstStyle/>
          <a:p>
            <a:r>
              <a:rPr lang="vi-VN" sz="2000" dirty="0">
                <a:ea typeface="Verdana" panose="020B0604030504040204" pitchFamily="34" charset="0"/>
              </a:rPr>
              <a:t>În secolul al XIX-lea, profesia medicală s-a centralizat din ce în ce mai mult, creând noi organe de guvernare și reglementare susținute de stat.</a:t>
            </a:r>
          </a:p>
          <a:p>
            <a:r>
              <a:rPr lang="vi-VN" sz="2000" dirty="0">
                <a:ea typeface="Verdana" panose="020B0604030504040204" pitchFamily="34" charset="0"/>
              </a:rPr>
              <a:t>Acest lucru a dus la o specializare sporită în medicină și la noi domenii precum oftalmologia, dermatologia și venerologia, care au câștigat clinici specializate, spitale și reviste de specialitate.</a:t>
            </a:r>
            <a:endParaRPr lang="en-GB" sz="2000" dirty="0">
              <a:ea typeface="Verdana" panose="020B0604030504040204" pitchFamily="34" charset="0"/>
            </a:endParaRPr>
          </a:p>
        </p:txBody>
      </p:sp>
    </p:spTree>
    <p:extLst>
      <p:ext uri="{BB962C8B-B14F-4D97-AF65-F5344CB8AC3E}">
        <p14:creationId xmlns:p14="http://schemas.microsoft.com/office/powerpoint/2010/main" val="22100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9D3A9E89-033E-4C4A-8C41-416DABFFD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6293361-111E-427D-8E5B-256944AC8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3381B8-A564-4D5F-9BFC-A8E95721CA2A}"/>
              </a:ext>
            </a:extLst>
          </p:cNvPr>
          <p:cNvSpPr>
            <a:spLocks noGrp="1"/>
          </p:cNvSpPr>
          <p:nvPr>
            <p:ph type="title"/>
          </p:nvPr>
        </p:nvSpPr>
        <p:spPr>
          <a:xfrm>
            <a:off x="8013380" y="687479"/>
            <a:ext cx="3873824" cy="1574874"/>
          </a:xfrm>
        </p:spPr>
        <p:txBody>
          <a:bodyPr anchor="b">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Profes</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ionalizarea asistentelor medicale</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grpSp>
        <p:nvGrpSpPr>
          <p:cNvPr id="77" name="Group 76">
            <a:extLst>
              <a:ext uri="{FF2B5EF4-FFF2-40B4-BE49-F238E27FC236}">
                <a16:creationId xmlns:a16="http://schemas.microsoft.com/office/drawing/2014/main" xmlns="" id="{AA1B0023-AE02-498E-AF35-E0BDC77BE4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439912" y="73152"/>
            <a:ext cx="1178966" cy="232963"/>
            <a:chOff x="7763256" y="73152"/>
            <a:chExt cx="1178966" cy="232963"/>
          </a:xfrm>
        </p:grpSpPr>
        <p:sp>
          <p:nvSpPr>
            <p:cNvPr id="78" name="Rectangle 64">
              <a:extLst>
                <a:ext uri="{FF2B5EF4-FFF2-40B4-BE49-F238E27FC236}">
                  <a16:creationId xmlns:a16="http://schemas.microsoft.com/office/drawing/2014/main" xmlns="" id="{53806E12-E3AF-415B-912E-A7ADF55A3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xmlns="" id="{E02F9BA6-17B4-4B27-8634-3BC8F0303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xmlns="" id="{1CD143C8-7B6A-44C8-927F-C9B326BA9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xmlns="" id="{6570BF11-63B3-4602-BC94-B4D33A143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xmlns="" id="{B6BE628C-83A8-447C-BAC5-0CB57FA519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xmlns="" id="{A346C3AA-609E-4D9F-BF07-765787C54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xmlns="" id="{F0BEFC87-1D0B-46DC-9D30-633EE50A15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xmlns="" id="{7FD17961-08F4-41EC-BB9A-BC315C7B0C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xmlns="" id="{A500E89C-B48B-41FA-96AD-3FE3E7941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xmlns="" id="{8CE9C8A0-F795-41E7-B5D8-18CFDEA969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xmlns="" id="{A381868D-890F-42D1-BD24-08C193D5F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xmlns="" id="{4B3382AF-FEB9-4C5F-8912-73BD1E5BC0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xmlns="" id="{62ABBA1B-CBE6-4257-8585-AA9CDDCD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xmlns="" id="{E5D2E8A9-D318-4570-B2FA-74D1B6129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xmlns="" id="{7A0E57FA-277E-440E-B625-F3F16E16D6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xmlns="" id="{E1137B2F-FDA3-4E48-BE8D-E8DB2A70D4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xmlns="" id="{4921F1AE-73F0-4FB5-AB7C-91C9FFEFE2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xmlns="" id="{1AA81F72-1A06-4D2B-8442-CCBC037F2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xmlns="" id="{3602415E-3837-4177-BBEA-2FE825470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3AA77A58-1216-40CD-B3E9-A85199DF76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Mary Seacole was made a saint and Florence Nightingake was ...">
            <a:extLst>
              <a:ext uri="{FF2B5EF4-FFF2-40B4-BE49-F238E27FC236}">
                <a16:creationId xmlns:a16="http://schemas.microsoft.com/office/drawing/2014/main" xmlns="" id="{11141AC1-F23B-498D-8C5F-6CB091995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66"/>
          <a:stretch/>
        </p:blipFill>
        <p:spPr bwMode="auto">
          <a:xfrm>
            <a:off x="374246"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lorence Nightingale - Wikipedia bahasa Indonesia ...">
            <a:extLst>
              <a:ext uri="{FF2B5EF4-FFF2-40B4-BE49-F238E27FC236}">
                <a16:creationId xmlns:a16="http://schemas.microsoft.com/office/drawing/2014/main" xmlns="" id="{9D47259E-AA7E-4D45-8243-21749AAB32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03"/>
          <a:stretch/>
        </p:blipFill>
        <p:spPr bwMode="auto">
          <a:xfrm>
            <a:off x="4228390"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1686154A-6558-4D8A-86F9-02A744F0D9D7}"/>
              </a:ext>
            </a:extLst>
          </p:cNvPr>
          <p:cNvSpPr>
            <a:spLocks noGrp="1"/>
          </p:cNvSpPr>
          <p:nvPr>
            <p:ph idx="1"/>
          </p:nvPr>
        </p:nvSpPr>
        <p:spPr>
          <a:xfrm>
            <a:off x="7794549" y="2753554"/>
            <a:ext cx="4297923" cy="3337248"/>
          </a:xfrm>
        </p:spPr>
        <p:txBody>
          <a:bodyPr anchor="ctr">
            <a:normAutofit/>
          </a:bodyPr>
          <a:lstStyle/>
          <a:p>
            <a:r>
              <a:rPr lang="vi-VN" sz="1800" dirty="0">
                <a:ea typeface="Verdana" panose="020B0604030504040204" pitchFamily="34" charset="0"/>
              </a:rPr>
              <a:t>Creșterea numărului de spitale a alimentat cererea de asistenți medicali. </a:t>
            </a:r>
            <a:r>
              <a:rPr lang="vi-VN" sz="1800" dirty="0" smtClean="0">
                <a:ea typeface="Verdana" panose="020B0604030504040204" pitchFamily="34" charset="0"/>
              </a:rPr>
              <a:t>Ordine </a:t>
            </a:r>
            <a:r>
              <a:rPr lang="vi-VN" sz="1800" dirty="0">
                <a:ea typeface="Verdana" panose="020B0604030504040204" pitchFamily="34" charset="0"/>
              </a:rPr>
              <a:t>religioase precum Surorile Milostivirii din Irlanda și Institutul Deaconess din Germania au angajat și instruit mii de femei.</a:t>
            </a:r>
          </a:p>
          <a:p>
            <a:r>
              <a:rPr lang="vi-VN" sz="1800" dirty="0">
                <a:ea typeface="Verdana" panose="020B0604030504040204" pitchFamily="34" charset="0"/>
              </a:rPr>
              <a:t>În războiul din Crimeea, Mary Seacole (1805-1881) și Florence Nightingale (1820-1910) au tratat trupele și au devenit faimoase, promovând asistența medicală ca o profesie onorabilă.</a:t>
            </a:r>
            <a:endParaRPr lang="en-GB" sz="1800" dirty="0">
              <a:ea typeface="Verdana" panose="020B0604030504040204" pitchFamily="34" charset="0"/>
            </a:endParaRPr>
          </a:p>
        </p:txBody>
      </p:sp>
      <p:sp>
        <p:nvSpPr>
          <p:cNvPr id="99" name="Rectangle 98">
            <a:extLst>
              <a:ext uri="{FF2B5EF4-FFF2-40B4-BE49-F238E27FC236}">
                <a16:creationId xmlns:a16="http://schemas.microsoft.com/office/drawing/2014/main" xmlns="" id="{78907291-9D6D-4740-81DB-441477BCA2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4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38D8C7E-6CE1-4380-997F-EF2656AFCB58}"/>
              </a:ext>
            </a:extLst>
          </p:cNvPr>
          <p:cNvSpPr>
            <a:spLocks noGrp="1"/>
          </p:cNvSpPr>
          <p:nvPr>
            <p:ph type="title"/>
          </p:nvPr>
        </p:nvSpPr>
        <p:spPr>
          <a:xfrm>
            <a:off x="670705" y="591343"/>
            <a:ext cx="5589382" cy="1135737"/>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Femeile și medicina</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AED3F676-2D4D-4398-A70F-8956DC6AB2C9}"/>
              </a:ext>
            </a:extLst>
          </p:cNvPr>
          <p:cNvSpPr>
            <a:spLocks noGrp="1"/>
          </p:cNvSpPr>
          <p:nvPr>
            <p:ph idx="1"/>
          </p:nvPr>
        </p:nvSpPr>
        <p:spPr>
          <a:xfrm>
            <a:off x="643468" y="1782981"/>
            <a:ext cx="5477085" cy="4393982"/>
          </a:xfrm>
        </p:spPr>
        <p:txBody>
          <a:bodyPr>
            <a:normAutofit/>
          </a:bodyPr>
          <a:lstStyle/>
          <a:p>
            <a:r>
              <a:rPr lang="vi-VN" sz="1800" dirty="0">
                <a:ea typeface="Verdana" panose="020B0604030504040204" pitchFamily="34" charset="0"/>
              </a:rPr>
              <a:t>Femeile au avut întotdeauna roluri importante în asistența medicală - moașă, plante medicinale și îngrijire la domiciliu</a:t>
            </a:r>
          </a:p>
          <a:p>
            <a:r>
              <a:rPr lang="vi-VN" sz="1800" dirty="0">
                <a:ea typeface="Verdana" panose="020B0604030504040204" pitchFamily="34" charset="0"/>
              </a:rPr>
              <a:t>Acest lucru a fost subminat de profesionalizare, deoarece elitele medicale au redus sfera practicienilor neortodocși</a:t>
            </a:r>
          </a:p>
          <a:p>
            <a:r>
              <a:rPr lang="vi-VN" sz="1800" dirty="0">
                <a:ea typeface="Verdana" panose="020B0604030504040204" pitchFamily="34" charset="0"/>
              </a:rPr>
              <a:t>Femeile și-au forțat drumul în medicina ortodoxă: Elizabeth Blackwell (1821-1910) a fost prima femeie medic care a absolvit în 1849; Elizabeth Garrett (1836-1917) prima care a făcut acest lucru în Marea Britanie prin exploatarea lacunelor legale.</a:t>
            </a:r>
            <a:endParaRPr lang="en-GB" sz="1800" dirty="0">
              <a:ea typeface="Verdana" panose="020B0604030504040204" pitchFamily="34" charset="0"/>
            </a:endParaRPr>
          </a:p>
        </p:txBody>
      </p:sp>
      <p:grpSp>
        <p:nvGrpSpPr>
          <p:cNvPr id="75" name="Group 74">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76" name="Rectangle 75">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is Week In Medical History – Happy Birthday Dr ...">
            <a:extLst>
              <a:ext uri="{FF2B5EF4-FFF2-40B4-BE49-F238E27FC236}">
                <a16:creationId xmlns:a16="http://schemas.microsoft.com/office/drawing/2014/main" xmlns="" id="{1A3CD40C-AD9C-4A25-A71E-C3834AE46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00" b="751"/>
          <a:stretch/>
        </p:blipFill>
        <p:spPr bwMode="auto">
          <a:xfrm>
            <a:off x="6423104" y="591343"/>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12292" name="Picture 4" descr="Pioneering Elizabeth Garrett Anderson and sister Dame ...">
            <a:extLst>
              <a:ext uri="{FF2B5EF4-FFF2-40B4-BE49-F238E27FC236}">
                <a16:creationId xmlns:a16="http://schemas.microsoft.com/office/drawing/2014/main" xmlns="" id="{F261CFD2-F901-4525-B6F2-5F0C7F3F5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0" r="14001" b="2"/>
          <a:stretch/>
        </p:blipFill>
        <p:spPr bwMode="auto">
          <a:xfrm>
            <a:off x="7830971"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7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DC58C-8D44-40B7-B396-3994E5B1EC0C}"/>
              </a:ext>
            </a:extLst>
          </p:cNvPr>
          <p:cNvSpPr>
            <a:spLocks noGrp="1"/>
          </p:cNvSpPr>
          <p:nvPr>
            <p:ph type="title"/>
          </p:nvPr>
        </p:nvSpPr>
        <p:spPr>
          <a:xfrm>
            <a:off x="831850" y="959112"/>
            <a:ext cx="10515600" cy="2852737"/>
          </a:xfrm>
        </p:spPr>
        <p:txBody>
          <a:bodyPr>
            <a:normAutofit/>
          </a:bodyPr>
          <a:lstStyle/>
          <a:p>
            <a:pPr algn="ctr"/>
            <a:r>
              <a:rPr lang="ro-MO" sz="4000" b="1" dirty="0" smtClean="0">
                <a:solidFill>
                  <a:schemeClr val="accent2"/>
                </a:solidFill>
                <a:effectLst>
                  <a:outerShdw blurRad="38100" dist="38100" dir="2700000" algn="tl">
                    <a:srgbClr val="000000">
                      <a:alpha val="43137"/>
                    </a:srgbClr>
                  </a:outerShdw>
                </a:effectLst>
                <a:latin typeface="+mn-lt"/>
                <a:ea typeface="+mn-ea"/>
                <a:cs typeface="+mn-cs"/>
              </a:rPr>
              <a:t>Măsuri de sănătate publică și descreșterea bolilor infecțioase</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Text Placeholder 2">
            <a:extLst>
              <a:ext uri="{FF2B5EF4-FFF2-40B4-BE49-F238E27FC236}">
                <a16:creationId xmlns:a16="http://schemas.microsoft.com/office/drawing/2014/main" xmlns="" id="{CC538FCC-C60D-42F6-BDB7-3B1476E8BB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035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41803-7A6B-4D93-9920-E964F9E495E3}"/>
              </a:ext>
            </a:extLst>
          </p:cNvPr>
          <p:cNvSpPr>
            <a:spLocks noGrp="1"/>
          </p:cNvSpPr>
          <p:nvPr>
            <p:ph type="title"/>
          </p:nvPr>
        </p:nvSpPr>
        <p:spPr>
          <a:xfrm>
            <a:off x="865496" y="597137"/>
            <a:ext cx="1051560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Ce este istoria medicinei</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879ADF75-8AC6-45E3-B5D4-47BB89DCC52F}"/>
              </a:ext>
            </a:extLst>
          </p:cNvPr>
          <p:cNvSpPr>
            <a:spLocks noGrp="1"/>
          </p:cNvSpPr>
          <p:nvPr>
            <p:ph idx="1"/>
          </p:nvPr>
        </p:nvSpPr>
        <p:spPr/>
        <p:txBody>
          <a:bodyPr>
            <a:normAutofit/>
          </a:bodyPr>
          <a:lstStyle/>
          <a:p>
            <a:r>
              <a:rPr lang="vi-VN" sz="2000" dirty="0">
                <a:latin typeface="Calibri" panose="020F0502020204030204" pitchFamily="34" charset="0"/>
                <a:ea typeface="Verdana" panose="020B0604030504040204" pitchFamily="34" charset="0"/>
                <a:cs typeface="Calibri" panose="020F0502020204030204" pitchFamily="34" charset="0"/>
              </a:rPr>
              <a:t>Este o istorie a profesiei? De </a:t>
            </a:r>
            <a:r>
              <a:rPr lang="vi-VN" sz="2000" dirty="0" smtClean="0">
                <a:latin typeface="Calibri" panose="020F0502020204030204" pitchFamily="34" charset="0"/>
                <a:ea typeface="Verdana" panose="020B0604030504040204" pitchFamily="34" charset="0"/>
                <a:cs typeface="Calibri" panose="020F0502020204030204" pitchFamily="34" charset="0"/>
              </a:rPr>
              <a:t>evoluți</a:t>
            </a:r>
            <a:r>
              <a:rPr lang="ro-MO" sz="2000" dirty="0" smtClean="0">
                <a:latin typeface="Calibri" panose="020F0502020204030204" pitchFamily="34" charset="0"/>
                <a:ea typeface="Verdana" panose="020B0604030504040204" pitchFamily="34" charset="0"/>
                <a:cs typeface="Calibri" panose="020F0502020204030204" pitchFamily="34" charset="0"/>
              </a:rPr>
              <a:t>e a practicii </a:t>
            </a:r>
            <a:r>
              <a:rPr lang="vi-VN" sz="2000" dirty="0" smtClean="0">
                <a:latin typeface="Calibri" panose="020F0502020204030204" pitchFamily="34" charset="0"/>
                <a:ea typeface="Verdana" panose="020B0604030504040204" pitchFamily="34" charset="0"/>
                <a:cs typeface="Calibri" panose="020F0502020204030204" pitchFamily="34" charset="0"/>
              </a:rPr>
              <a:t>medical</a:t>
            </a:r>
            <a:r>
              <a:rPr lang="ro-MO" sz="2000" dirty="0" smtClean="0">
                <a:latin typeface="Calibri" panose="020F0502020204030204" pitchFamily="34" charset="0"/>
                <a:ea typeface="Verdana" panose="020B0604030504040204" pitchFamily="34" charset="0"/>
                <a:cs typeface="Calibri" panose="020F0502020204030204" pitchFamily="34" charset="0"/>
              </a:rPr>
              <a:t>e</a:t>
            </a:r>
            <a:r>
              <a:rPr lang="vi-VN" sz="2000" dirty="0" smtClean="0">
                <a:latin typeface="Calibri" panose="020F0502020204030204" pitchFamily="34" charset="0"/>
                <a:ea typeface="Verdana" panose="020B0604030504040204" pitchFamily="34" charset="0"/>
                <a:cs typeface="Calibri" panose="020F0502020204030204" pitchFamily="34" charset="0"/>
              </a:rPr>
              <a:t>? </a:t>
            </a:r>
            <a:r>
              <a:rPr lang="ro-MO" sz="2000" dirty="0" smtClean="0">
                <a:latin typeface="Calibri" panose="020F0502020204030204" pitchFamily="34" charset="0"/>
                <a:ea typeface="Verdana" panose="020B0604030504040204" pitchFamily="34" charset="0"/>
                <a:cs typeface="Calibri" panose="020F0502020204030204" pitchFamily="34" charset="0"/>
              </a:rPr>
              <a:t>A</a:t>
            </a:r>
            <a:r>
              <a:rPr lang="vi-VN" sz="2000" dirty="0" smtClean="0">
                <a:latin typeface="Calibri" panose="020F0502020204030204" pitchFamily="34" charset="0"/>
                <a:ea typeface="Verdana" panose="020B0604030504040204" pitchFamily="34" charset="0"/>
                <a:cs typeface="Calibri" panose="020F0502020204030204" pitchFamily="34" charset="0"/>
              </a:rPr>
              <a:t> lupt</a:t>
            </a:r>
            <a:r>
              <a:rPr lang="ro-MO" sz="2000" dirty="0" smtClean="0">
                <a:latin typeface="Calibri" panose="020F0502020204030204" pitchFamily="34" charset="0"/>
                <a:ea typeface="Verdana" panose="020B0604030504040204" pitchFamily="34" charset="0"/>
                <a:cs typeface="Calibri" panose="020F0502020204030204" pitchFamily="34" charset="0"/>
              </a:rPr>
              <a:t>ei</a:t>
            </a:r>
            <a:r>
              <a:rPr lang="vi-VN" sz="2000" dirty="0" smtClean="0">
                <a:latin typeface="Calibri" panose="020F0502020204030204" pitchFamily="34" charset="0"/>
                <a:ea typeface="Verdana" panose="020B0604030504040204" pitchFamily="34" charset="0"/>
                <a:cs typeface="Calibri" panose="020F0502020204030204" pitchFamily="34" charset="0"/>
              </a:rPr>
              <a:t> </a:t>
            </a:r>
            <a:r>
              <a:rPr lang="vi-VN" sz="2000" dirty="0">
                <a:latin typeface="Calibri" panose="020F0502020204030204" pitchFamily="34" charset="0"/>
                <a:ea typeface="Verdana" panose="020B0604030504040204" pitchFamily="34" charset="0"/>
                <a:cs typeface="Calibri" panose="020F0502020204030204" pitchFamily="34" charset="0"/>
              </a:rPr>
              <a:t>împotriva bolilor? </a:t>
            </a:r>
            <a:r>
              <a:rPr lang="ro-MO" sz="2000" dirty="0" smtClean="0">
                <a:latin typeface="Calibri" panose="020F0502020204030204" pitchFamily="34" charset="0"/>
                <a:ea typeface="Verdana" panose="020B0604030504040204" pitchFamily="34" charset="0"/>
                <a:cs typeface="Calibri" panose="020F0502020204030204" pitchFamily="34" charset="0"/>
              </a:rPr>
              <a:t>A </a:t>
            </a:r>
            <a:r>
              <a:rPr lang="vi-VN" sz="2000" dirty="0" smtClean="0">
                <a:latin typeface="Calibri" panose="020F0502020204030204" pitchFamily="34" charset="0"/>
                <a:ea typeface="Verdana" panose="020B0604030504040204" pitchFamily="34" charset="0"/>
                <a:cs typeface="Calibri" panose="020F0502020204030204" pitchFamily="34" charset="0"/>
              </a:rPr>
              <a:t>medici</a:t>
            </a:r>
            <a:r>
              <a:rPr lang="ro-MO" sz="2000" dirty="0" smtClean="0">
                <a:latin typeface="Calibri" panose="020F0502020204030204" pitchFamily="34" charset="0"/>
                <a:ea typeface="Verdana" panose="020B0604030504040204" pitchFamily="34" charset="0"/>
                <a:cs typeface="Calibri" panose="020F0502020204030204" pitchFamily="34" charset="0"/>
              </a:rPr>
              <a:t>lor</a:t>
            </a:r>
            <a:r>
              <a:rPr lang="vi-VN" sz="2000" dirty="0" smtClean="0">
                <a:latin typeface="Calibri" panose="020F0502020204030204" pitchFamily="34" charset="0"/>
                <a:ea typeface="Verdana" panose="020B0604030504040204" pitchFamily="34" charset="0"/>
                <a:cs typeface="Calibri" panose="020F0502020204030204" pitchFamily="34" charset="0"/>
              </a:rPr>
              <a:t> </a:t>
            </a:r>
            <a:r>
              <a:rPr lang="vi-VN" sz="2000" dirty="0">
                <a:latin typeface="Calibri" panose="020F0502020204030204" pitchFamily="34" charset="0"/>
                <a:ea typeface="Verdana" panose="020B0604030504040204" pitchFamily="34" charset="0"/>
                <a:cs typeface="Calibri" panose="020F0502020204030204" pitchFamily="34" charset="0"/>
              </a:rPr>
              <a:t>și </a:t>
            </a:r>
            <a:r>
              <a:rPr lang="vi-VN" sz="2000" dirty="0" smtClean="0">
                <a:latin typeface="Calibri" panose="020F0502020204030204" pitchFamily="34" charset="0"/>
                <a:ea typeface="Verdana" panose="020B0604030504040204" pitchFamily="34" charset="0"/>
                <a:cs typeface="Calibri" panose="020F0502020204030204" pitchFamily="34" charset="0"/>
              </a:rPr>
              <a:t>chirurgi</a:t>
            </a:r>
            <a:r>
              <a:rPr lang="ro-MO" sz="2000" dirty="0" smtClean="0">
                <a:latin typeface="Calibri" panose="020F0502020204030204" pitchFamily="34" charset="0"/>
                <a:ea typeface="Verdana" panose="020B0604030504040204" pitchFamily="34" charset="0"/>
                <a:cs typeface="Calibri" panose="020F0502020204030204" pitchFamily="34" charset="0"/>
              </a:rPr>
              <a:t>lor</a:t>
            </a:r>
            <a:r>
              <a:rPr lang="vi-VN" sz="2000" dirty="0" smtClean="0">
                <a:latin typeface="Calibri" panose="020F0502020204030204" pitchFamily="34" charset="0"/>
                <a:ea typeface="Verdana" panose="020B0604030504040204" pitchFamily="34" charset="0"/>
                <a:cs typeface="Calibri" panose="020F0502020204030204" pitchFamily="34" charset="0"/>
              </a:rPr>
              <a:t>?</a:t>
            </a:r>
            <a:r>
              <a:rPr lang="ro-MO" sz="2000" dirty="0" smtClean="0">
                <a:latin typeface="Calibri" panose="020F0502020204030204" pitchFamily="34" charset="0"/>
                <a:ea typeface="Verdana" panose="020B0604030504040204" pitchFamily="34" charset="0"/>
                <a:cs typeface="Calibri" panose="020F0502020204030204" pitchFamily="34" charset="0"/>
              </a:rPr>
              <a:t> A</a:t>
            </a:r>
            <a:r>
              <a:rPr lang="vi-VN" sz="2000" dirty="0" smtClean="0">
                <a:latin typeface="Calibri" panose="020F0502020204030204" pitchFamily="34" charset="0"/>
                <a:ea typeface="Verdana" panose="020B0604030504040204" pitchFamily="34" charset="0"/>
                <a:cs typeface="Calibri" panose="020F0502020204030204" pitchFamily="34" charset="0"/>
              </a:rPr>
              <a:t> pacienți</a:t>
            </a:r>
            <a:r>
              <a:rPr lang="ro-MO" sz="2000" dirty="0" smtClean="0">
                <a:latin typeface="Calibri" panose="020F0502020204030204" pitchFamily="34" charset="0"/>
                <a:ea typeface="Verdana" panose="020B0604030504040204" pitchFamily="34" charset="0"/>
                <a:cs typeface="Calibri" panose="020F0502020204030204" pitchFamily="34" charset="0"/>
              </a:rPr>
              <a:t>lor</a:t>
            </a:r>
            <a:r>
              <a:rPr lang="vi-VN" sz="2000" dirty="0" smtClean="0">
                <a:latin typeface="Calibri" panose="020F0502020204030204" pitchFamily="34" charset="0"/>
                <a:ea typeface="Verdana" panose="020B0604030504040204" pitchFamily="34" charset="0"/>
                <a:cs typeface="Calibri" panose="020F0502020204030204" pitchFamily="34" charset="0"/>
              </a:rPr>
              <a:t>?</a:t>
            </a:r>
            <a:endParaRPr lang="vi-VN" sz="2000" dirty="0">
              <a:latin typeface="Calibri" panose="020F0502020204030204" pitchFamily="34" charset="0"/>
              <a:ea typeface="Verdana" panose="020B0604030504040204" pitchFamily="34" charset="0"/>
              <a:cs typeface="Calibri" panose="020F0502020204030204" pitchFamily="34" charset="0"/>
            </a:endParaRPr>
          </a:p>
          <a:p>
            <a:pPr lvl="1"/>
            <a:r>
              <a:rPr lang="vi-VN" sz="1600" dirty="0">
                <a:latin typeface="Calibri" panose="020F0502020204030204" pitchFamily="34" charset="0"/>
                <a:ea typeface="Verdana" panose="020B0604030504040204" pitchFamily="34" charset="0"/>
                <a:cs typeface="Calibri" panose="020F0502020204030204" pitchFamily="34" charset="0"/>
              </a:rPr>
              <a:t>O mulțime de perspective diferite ale istoriei medicinei</a:t>
            </a:r>
          </a:p>
          <a:p>
            <a:pPr lvl="1"/>
            <a:r>
              <a:rPr lang="vi-VN" sz="1600" dirty="0">
                <a:latin typeface="Calibri" panose="020F0502020204030204" pitchFamily="34" charset="0"/>
                <a:ea typeface="Verdana" panose="020B0604030504040204" pitchFamily="34" charset="0"/>
                <a:cs typeface="Calibri" panose="020F0502020204030204" pitchFamily="34" charset="0"/>
              </a:rPr>
              <a:t>Momente și locuri diferite</a:t>
            </a:r>
          </a:p>
          <a:p>
            <a:endParaRPr lang="vi-VN" sz="2000" dirty="0">
              <a:latin typeface="Calibri" panose="020F0502020204030204" pitchFamily="34" charset="0"/>
              <a:ea typeface="Verdana" panose="020B0604030504040204" pitchFamily="34" charset="0"/>
              <a:cs typeface="Calibri" panose="020F0502020204030204" pitchFamily="34" charset="0"/>
            </a:endParaRPr>
          </a:p>
          <a:p>
            <a:r>
              <a:rPr lang="vi-VN" sz="2000" dirty="0">
                <a:latin typeface="Calibri" panose="020F0502020204030204" pitchFamily="34" charset="0"/>
                <a:ea typeface="Verdana" panose="020B0604030504040204" pitchFamily="34" charset="0"/>
                <a:cs typeface="Calibri" panose="020F0502020204030204" pitchFamily="34" charset="0"/>
              </a:rPr>
              <a:t>Această prelegere nu oferă o istorie cuprinzătoare a medicinei, ci o prezentare generală a evoluțiilor majore din medicina occidentală care provin din cercetări istorice.</a:t>
            </a:r>
            <a:endParaRPr lang="en-GB" sz="3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4322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D4EB5-6D18-4D82-AFF4-7E5B7B8C072D}"/>
              </a:ext>
            </a:extLst>
          </p:cNvPr>
          <p:cNvSpPr>
            <a:spLocks noGrp="1"/>
          </p:cNvSpPr>
          <p:nvPr>
            <p:ph type="title"/>
          </p:nvPr>
        </p:nvSpPr>
        <p:spPr>
          <a:xfrm>
            <a:off x="6109498" y="908344"/>
            <a:ext cx="5244301" cy="1538130"/>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Viața urbană patologică</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71"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descr="https://upload.wikimedia.org/wikipedia/commons/c/cf/Match_factory_worker_with_phossy_jaw.jpg">
            <a:extLst>
              <a:ext uri="{FF2B5EF4-FFF2-40B4-BE49-F238E27FC236}">
                <a16:creationId xmlns:a16="http://schemas.microsoft.com/office/drawing/2014/main" xmlns="" id="{7EBEC1EC-3574-4817-AA1D-17FE86BEE0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0173" y="1456064"/>
            <a:ext cx="3267942" cy="3937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7FF531D-07C4-48F6-98E2-7D640A53298C}"/>
              </a:ext>
            </a:extLst>
          </p:cNvPr>
          <p:cNvSpPr>
            <a:spLocks noGrp="1"/>
          </p:cNvSpPr>
          <p:nvPr>
            <p:ph idx="1"/>
          </p:nvPr>
        </p:nvSpPr>
        <p:spPr>
          <a:xfrm>
            <a:off x="5911158" y="2433910"/>
            <a:ext cx="5383652" cy="3926691"/>
          </a:xfrm>
        </p:spPr>
        <p:txBody>
          <a:bodyPr>
            <a:normAutofit/>
          </a:bodyPr>
          <a:lstStyle/>
          <a:p>
            <a:r>
              <a:rPr lang="vi-VN" sz="1800" dirty="0">
                <a:latin typeface="Calibri" panose="020F0502020204030204" pitchFamily="34" charset="0"/>
                <a:ea typeface="Verdana" panose="020B0604030504040204" pitchFamily="34" charset="0"/>
                <a:cs typeface="Calibri" panose="020F0502020204030204" pitchFamily="34" charset="0"/>
              </a:rPr>
              <a:t>Industrializarea și creșterea rapidă a populației în secolul al XIX-lea </a:t>
            </a:r>
            <a:r>
              <a:rPr lang="ro-MO" sz="1800" dirty="0" smtClean="0">
                <a:latin typeface="Calibri" panose="020F0502020204030204" pitchFamily="34" charset="0"/>
                <a:ea typeface="Verdana" panose="020B0604030504040204" pitchFamily="34" charset="0"/>
                <a:cs typeface="Calibri" panose="020F0502020204030204" pitchFamily="34" charset="0"/>
              </a:rPr>
              <a:t>au dus la dezvoltarea locuințelor urbane pentru </a:t>
            </a:r>
            <a:r>
              <a:rPr lang="vi-VN" sz="1800" dirty="0" smtClean="0">
                <a:latin typeface="Calibri" panose="020F0502020204030204" pitchFamily="34" charset="0"/>
                <a:ea typeface="Verdana" panose="020B0604030504040204" pitchFamily="34" charset="0"/>
                <a:cs typeface="Calibri" panose="020F0502020204030204" pitchFamily="34" charset="0"/>
              </a:rPr>
              <a:t>majoritatea </a:t>
            </a:r>
            <a:r>
              <a:rPr lang="ro-MO" sz="1800" dirty="0" smtClean="0">
                <a:latin typeface="Calibri" panose="020F0502020204030204" pitchFamily="34" charset="0"/>
                <a:ea typeface="Verdana" panose="020B0604030504040204" pitchFamily="34" charset="0"/>
                <a:cs typeface="Calibri" panose="020F0502020204030204" pitchFamily="34" charset="0"/>
              </a:rPr>
              <a:t>persoanelor</a:t>
            </a:r>
            <a:r>
              <a:rPr lang="vi-VN" sz="1800" dirty="0" smtClean="0">
                <a:latin typeface="Calibri" panose="020F0502020204030204" pitchFamily="34" charset="0"/>
                <a:ea typeface="Verdana" panose="020B0604030504040204" pitchFamily="34" charset="0"/>
                <a:cs typeface="Calibri" panose="020F0502020204030204" pitchFamily="34" charset="0"/>
              </a:rPr>
              <a:t> pentru </a:t>
            </a:r>
            <a:r>
              <a:rPr lang="vi-VN" sz="1800" dirty="0">
                <a:latin typeface="Calibri" panose="020F0502020204030204" pitchFamily="34" charset="0"/>
                <a:ea typeface="Verdana" panose="020B0604030504040204" pitchFamily="34" charset="0"/>
                <a:cs typeface="Calibri" panose="020F0502020204030204" pitchFamily="34" charset="0"/>
              </a:rPr>
              <a:t>prima dată</a:t>
            </a:r>
          </a:p>
          <a:p>
            <a:r>
              <a:rPr lang="vi-VN" sz="1800" dirty="0">
                <a:latin typeface="Calibri" panose="020F0502020204030204" pitchFamily="34" charset="0"/>
                <a:ea typeface="Verdana" panose="020B0604030504040204" pitchFamily="34" charset="0"/>
                <a:cs typeface="Calibri" panose="020F0502020204030204" pitchFamily="34" charset="0"/>
              </a:rPr>
              <a:t>Condiții îngrozitoare</a:t>
            </a:r>
          </a:p>
          <a:p>
            <a:pPr lvl="1"/>
            <a:r>
              <a:rPr lang="vi-VN" sz="1400" dirty="0" smtClean="0">
                <a:latin typeface="Calibri" panose="020F0502020204030204" pitchFamily="34" charset="0"/>
                <a:ea typeface="Verdana" panose="020B0604030504040204" pitchFamily="34" charset="0"/>
                <a:cs typeface="Calibri" panose="020F0502020204030204" pitchFamily="34" charset="0"/>
              </a:rPr>
              <a:t>Locuinț</a:t>
            </a:r>
            <a:r>
              <a:rPr lang="ro-MO" sz="1400" dirty="0" smtClean="0">
                <a:latin typeface="Calibri" panose="020F0502020204030204" pitchFamily="34" charset="0"/>
                <a:ea typeface="Verdana" panose="020B0604030504040204" pitchFamily="34" charset="0"/>
                <a:cs typeface="Calibri" panose="020F0502020204030204" pitchFamily="34" charset="0"/>
              </a:rPr>
              <a:t>e proaste</a:t>
            </a:r>
            <a:endParaRPr lang="vi-VN" sz="1400" dirty="0">
              <a:latin typeface="Calibri" panose="020F0502020204030204" pitchFamily="34" charset="0"/>
              <a:ea typeface="Verdana" panose="020B0604030504040204" pitchFamily="34" charset="0"/>
              <a:cs typeface="Calibri" panose="020F0502020204030204" pitchFamily="34" charset="0"/>
            </a:endParaRPr>
          </a:p>
          <a:p>
            <a:pPr lvl="1"/>
            <a:r>
              <a:rPr lang="vi-VN" sz="1400" dirty="0">
                <a:latin typeface="Calibri" panose="020F0502020204030204" pitchFamily="34" charset="0"/>
                <a:ea typeface="Verdana" panose="020B0604030504040204" pitchFamily="34" charset="0"/>
                <a:cs typeface="Calibri" panose="020F0502020204030204" pitchFamily="34" charset="0"/>
              </a:rPr>
              <a:t>Lipsa de salubritate</a:t>
            </a:r>
          </a:p>
          <a:p>
            <a:pPr lvl="1"/>
            <a:r>
              <a:rPr lang="vi-VN" sz="1400" dirty="0">
                <a:latin typeface="Calibri" panose="020F0502020204030204" pitchFamily="34" charset="0"/>
                <a:ea typeface="Verdana" panose="020B0604030504040204" pitchFamily="34" charset="0"/>
                <a:cs typeface="Calibri" panose="020F0502020204030204" pitchFamily="34" charset="0"/>
              </a:rPr>
              <a:t>Sărăcia și malnutriția</a:t>
            </a:r>
          </a:p>
          <a:p>
            <a:pPr lvl="1"/>
            <a:r>
              <a:rPr lang="ro-MO" sz="1400" dirty="0" smtClean="0">
                <a:latin typeface="Calibri" panose="020F0502020204030204" pitchFamily="34" charset="0"/>
                <a:ea typeface="Verdana" panose="020B0604030504040204" pitchFamily="34" charset="0"/>
                <a:cs typeface="Calibri" panose="020F0502020204030204" pitchFamily="34" charset="0"/>
              </a:rPr>
              <a:t>Stricarea și falsificarea</a:t>
            </a:r>
            <a:r>
              <a:rPr lang="vi-VN" sz="1400" dirty="0" smtClean="0">
                <a:latin typeface="Calibri" panose="020F0502020204030204" pitchFamily="34" charset="0"/>
                <a:ea typeface="Verdana" panose="020B0604030504040204" pitchFamily="34" charset="0"/>
                <a:cs typeface="Calibri" panose="020F0502020204030204" pitchFamily="34" charset="0"/>
              </a:rPr>
              <a:t> </a:t>
            </a:r>
            <a:r>
              <a:rPr lang="vi-VN" sz="1400" dirty="0">
                <a:latin typeface="Calibri" panose="020F0502020204030204" pitchFamily="34" charset="0"/>
                <a:ea typeface="Verdana" panose="020B0604030504040204" pitchFamily="34" charset="0"/>
                <a:cs typeface="Calibri" panose="020F0502020204030204" pitchFamily="34" charset="0"/>
              </a:rPr>
              <a:t>alimentelor</a:t>
            </a:r>
          </a:p>
          <a:p>
            <a:pPr lvl="1"/>
            <a:r>
              <a:rPr lang="vi-VN" sz="1400" dirty="0">
                <a:latin typeface="Calibri" panose="020F0502020204030204" pitchFamily="34" charset="0"/>
                <a:ea typeface="Verdana" panose="020B0604030504040204" pitchFamily="34" charset="0"/>
                <a:cs typeface="Calibri" panose="020F0502020204030204" pitchFamily="34" charset="0"/>
              </a:rPr>
              <a:t>Ocupații periculoase</a:t>
            </a:r>
          </a:p>
          <a:p>
            <a:pPr lvl="1"/>
            <a:r>
              <a:rPr lang="vi-VN" sz="1400" dirty="0">
                <a:latin typeface="Calibri" panose="020F0502020204030204" pitchFamily="34" charset="0"/>
                <a:ea typeface="Verdana" panose="020B0604030504040204" pitchFamily="34" charset="0"/>
                <a:cs typeface="Calibri" panose="020F0502020204030204" pitchFamily="34" charset="0"/>
              </a:rPr>
              <a:t>Boala infecțioasă </a:t>
            </a:r>
            <a:r>
              <a:rPr lang="ro-MO" sz="1400" dirty="0" smtClean="0">
                <a:latin typeface="Calibri" panose="020F0502020204030204" pitchFamily="34" charset="0"/>
                <a:ea typeface="Verdana" panose="020B0604030504040204" pitchFamily="34" charset="0"/>
                <a:cs typeface="Calibri" panose="020F0502020204030204" pitchFamily="34" charset="0"/>
              </a:rPr>
              <a:t>în creștere</a:t>
            </a:r>
            <a:r>
              <a:rPr lang="vi-VN" sz="1400" dirty="0" smtClean="0">
                <a:latin typeface="Calibri" panose="020F0502020204030204" pitchFamily="34" charset="0"/>
                <a:ea typeface="Verdana" panose="020B060403050404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51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5F3C6-A044-4243-85D1-CE6F07BAF11A}"/>
              </a:ext>
            </a:extLst>
          </p:cNvPr>
          <p:cNvSpPr>
            <a:spLocks noGrp="1"/>
          </p:cNvSpPr>
          <p:nvPr>
            <p:ph type="title"/>
          </p:nvPr>
        </p:nvSpPr>
        <p:spPr>
          <a:xfrm>
            <a:off x="655320" y="623686"/>
            <a:ext cx="5120114" cy="1692794"/>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Măsuri locale de sănătate </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1</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br>
              <a:rPr lang="en-GB" sz="2400" b="1" dirty="0">
                <a:solidFill>
                  <a:schemeClr val="accent2"/>
                </a:solidFill>
                <a:effectLst>
                  <a:outerShdw blurRad="38100" dist="38100" dir="2700000" algn="tl">
                    <a:srgbClr val="000000">
                      <a:alpha val="43137"/>
                    </a:srgbClr>
                  </a:outerShdw>
                </a:effectLst>
                <a:latin typeface="+mn-lt"/>
                <a:ea typeface="+mn-ea"/>
                <a:cs typeface="+mn-cs"/>
              </a:rPr>
            </a:br>
            <a:r>
              <a:rPr lang="en-GB" sz="2400" b="1" dirty="0" err="1">
                <a:solidFill>
                  <a:schemeClr val="accent2"/>
                </a:solidFill>
                <a:effectLst>
                  <a:outerShdw blurRad="38100" dist="38100" dir="2700000" algn="tl">
                    <a:srgbClr val="000000">
                      <a:alpha val="43137"/>
                    </a:srgbClr>
                  </a:outerShdw>
                </a:effectLst>
                <a:latin typeface="+mn-lt"/>
                <a:ea typeface="+mn-ea"/>
                <a:cs typeface="+mn-cs"/>
              </a:rPr>
              <a:t>Ignatz</a:t>
            </a:r>
            <a:r>
              <a:rPr lang="en-GB" sz="2400" b="1" dirty="0">
                <a:solidFill>
                  <a:schemeClr val="accent2"/>
                </a:solidFill>
                <a:effectLst>
                  <a:outerShdw blurRad="38100" dist="38100" dir="2700000" algn="tl">
                    <a:srgbClr val="000000">
                      <a:alpha val="43137"/>
                    </a:srgbClr>
                  </a:outerShdw>
                </a:effectLst>
                <a:latin typeface="+mn-lt"/>
                <a:ea typeface="+mn-ea"/>
                <a:cs typeface="+mn-cs"/>
              </a:rPr>
              <a:t> Semmelweis</a:t>
            </a: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85D3425-300D-43B4-ABBF-39A942DDDA03}"/>
              </a:ext>
            </a:extLst>
          </p:cNvPr>
          <p:cNvSpPr>
            <a:spLocks noGrp="1"/>
          </p:cNvSpPr>
          <p:nvPr>
            <p:ph idx="1"/>
          </p:nvPr>
        </p:nvSpPr>
        <p:spPr>
          <a:xfrm>
            <a:off x="655321" y="2575034"/>
            <a:ext cx="5120113" cy="3462228"/>
          </a:xfrm>
        </p:spPr>
        <p:txBody>
          <a:bodyPr>
            <a:normAutofit/>
          </a:bodyPr>
          <a:lstStyle/>
          <a:p>
            <a:r>
              <a:rPr lang="ro-MO" sz="1800" dirty="0" smtClean="0">
                <a:latin typeface="Calibri" panose="020F0502020204030204" pitchFamily="34" charset="0"/>
                <a:ea typeface="Verdana" panose="020B0604030504040204" pitchFamily="34" charset="0"/>
                <a:cs typeface="Calibri" panose="020F0502020204030204" pitchFamily="34" charset="0"/>
              </a:rPr>
              <a:t>A teoretizat s</a:t>
            </a:r>
            <a:r>
              <a:rPr lang="vi-VN" sz="1800" dirty="0" smtClean="0">
                <a:latin typeface="Calibri" panose="020F0502020204030204" pitchFamily="34" charset="0"/>
                <a:ea typeface="Verdana" panose="020B0604030504040204" pitchFamily="34" charset="0"/>
                <a:cs typeface="Calibri" panose="020F0502020204030204" pitchFamily="34" charset="0"/>
              </a:rPr>
              <a:t>pălarea </a:t>
            </a:r>
            <a:r>
              <a:rPr lang="vi-VN" sz="1800" dirty="0">
                <a:latin typeface="Calibri" panose="020F0502020204030204" pitchFamily="34" charset="0"/>
                <a:ea typeface="Verdana" panose="020B0604030504040204" pitchFamily="34" charset="0"/>
                <a:cs typeface="Calibri" panose="020F0502020204030204" pitchFamily="34" charset="0"/>
              </a:rPr>
              <a:t>mâinilor </a:t>
            </a:r>
            <a:r>
              <a:rPr lang="ro-MO" sz="1800" dirty="0" smtClean="0">
                <a:latin typeface="Calibri" panose="020F0502020204030204" pitchFamily="34" charset="0"/>
                <a:ea typeface="Verdana" panose="020B0604030504040204" pitchFamily="34" charset="0"/>
                <a:cs typeface="Calibri" panose="020F0502020204030204" pitchFamily="34" charset="0"/>
              </a:rPr>
              <a:t>p</a:t>
            </a:r>
            <a:r>
              <a:rPr lang="vi-VN" sz="1800" dirty="0" smtClean="0">
                <a:latin typeface="Calibri" panose="020F0502020204030204" pitchFamily="34" charset="0"/>
                <a:ea typeface="Verdana" panose="020B0604030504040204" pitchFamily="34" charset="0"/>
                <a:cs typeface="Calibri" panose="020F0502020204030204" pitchFamily="34" charset="0"/>
              </a:rPr>
              <a:t>entru </a:t>
            </a:r>
            <a:r>
              <a:rPr lang="vi-VN" sz="1800" dirty="0">
                <a:latin typeface="Calibri" panose="020F0502020204030204" pitchFamily="34" charset="0"/>
                <a:ea typeface="Verdana" panose="020B0604030504040204" pitchFamily="34" charset="0"/>
                <a:cs typeface="Calibri" panose="020F0502020204030204" pitchFamily="34" charset="0"/>
              </a:rPr>
              <a:t>practicienii medicali ca prevenire împotriva infecțiilor</a:t>
            </a:r>
          </a:p>
          <a:p>
            <a:r>
              <a:rPr lang="vi-VN" sz="1800" dirty="0">
                <a:latin typeface="Calibri" panose="020F0502020204030204" pitchFamily="34" charset="0"/>
                <a:ea typeface="Verdana" panose="020B0604030504040204" pitchFamily="34" charset="0"/>
                <a:cs typeface="Calibri" panose="020F0502020204030204" pitchFamily="34" charset="0"/>
              </a:rPr>
              <a:t>Analiza statistică a problemei - </a:t>
            </a:r>
            <a:r>
              <a:rPr lang="vi-VN" sz="1800" b="1" dirty="0">
                <a:latin typeface="Calibri" panose="020F0502020204030204" pitchFamily="34" charset="0"/>
                <a:cs typeface="Calibri" panose="020F0502020204030204" pitchFamily="34" charset="0"/>
              </a:rPr>
              <a:t>Febra</a:t>
            </a:r>
            <a:r>
              <a:rPr lang="vi-VN" sz="1800" dirty="0">
                <a:latin typeface="Calibri" panose="020F0502020204030204" pitchFamily="34" charset="0"/>
                <a:cs typeface="Calibri" panose="020F0502020204030204" pitchFamily="34" charset="0"/>
              </a:rPr>
              <a:t> puerperală</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a afectat 29% dintre femeile tratate de studenții la medicină, comparativ cu 3% dintre studenții </a:t>
            </a:r>
            <a:r>
              <a:rPr lang="ro-MO" sz="1800" dirty="0" smtClean="0">
                <a:latin typeface="Calibri" panose="020F0502020204030204" pitchFamily="34" charset="0"/>
                <a:ea typeface="Verdana" panose="020B0604030504040204" pitchFamily="34" charset="0"/>
                <a:cs typeface="Calibri" panose="020F0502020204030204" pitchFamily="34" charset="0"/>
              </a:rPr>
              <a:t>la secția de</a:t>
            </a:r>
            <a:r>
              <a:rPr lang="vi-VN" sz="1800" dirty="0" smtClean="0">
                <a:latin typeface="Calibri" panose="020F0502020204030204" pitchFamily="34" charset="0"/>
                <a:ea typeface="Verdana" panose="020B0604030504040204" pitchFamily="34" charset="0"/>
                <a:cs typeface="Calibri" panose="020F0502020204030204" pitchFamily="34" charset="0"/>
              </a:rPr>
              <a:t> moaș</a:t>
            </a:r>
            <a:r>
              <a:rPr lang="ro-MO" sz="1800" dirty="0" smtClean="0">
                <a:latin typeface="Calibri" panose="020F0502020204030204" pitchFamily="34" charset="0"/>
                <a:ea typeface="Verdana" panose="020B0604030504040204" pitchFamily="34" charset="0"/>
                <a:cs typeface="Calibri" panose="020F0502020204030204" pitchFamily="34" charset="0"/>
              </a:rPr>
              <a:t>e</a:t>
            </a:r>
            <a:endParaRPr lang="vi-VN" sz="1800" dirty="0">
              <a:latin typeface="Calibri" panose="020F0502020204030204" pitchFamily="34" charset="0"/>
              <a:ea typeface="Verdana" panose="020B0604030504040204" pitchFamily="34" charset="0"/>
              <a:cs typeface="Calibri" panose="020F0502020204030204" pitchFamily="34" charset="0"/>
            </a:endParaRPr>
          </a:p>
          <a:p>
            <a:r>
              <a:rPr lang="vi-VN" sz="1800" dirty="0" smtClean="0">
                <a:latin typeface="Calibri" panose="020F0502020204030204" pitchFamily="34" charset="0"/>
                <a:ea typeface="Verdana" panose="020B0604030504040204" pitchFamily="34" charset="0"/>
                <a:cs typeface="Calibri" panose="020F0502020204030204" pitchFamily="34" charset="0"/>
              </a:rPr>
              <a:t>A </a:t>
            </a:r>
            <a:r>
              <a:rPr lang="vi-VN" sz="1800" dirty="0">
                <a:latin typeface="Calibri" panose="020F0502020204030204" pitchFamily="34" charset="0"/>
                <a:ea typeface="Verdana" panose="020B0604030504040204" pitchFamily="34" charset="0"/>
                <a:cs typeface="Calibri" panose="020F0502020204030204" pitchFamily="34" charset="0"/>
              </a:rPr>
              <a:t>identificat problema </a:t>
            </a:r>
            <a:r>
              <a:rPr lang="ro-MO" sz="1800" dirty="0" smtClean="0">
                <a:latin typeface="Calibri" panose="020F0502020204030204" pitchFamily="34" charset="0"/>
                <a:ea typeface="Verdana" panose="020B0604030504040204" pitchFamily="34" charset="0"/>
                <a:cs typeface="Calibri" panose="020F0502020204030204" pitchFamily="34" charset="0"/>
              </a:rPr>
              <a:t>legată de sosirea</a:t>
            </a:r>
            <a:r>
              <a:rPr lang="vi-VN" sz="1800" dirty="0" smtClean="0">
                <a:latin typeface="Calibri" panose="020F0502020204030204" pitchFamily="34" charset="0"/>
                <a:ea typeface="Verdana" panose="020B0604030504040204" pitchFamily="34" charset="0"/>
                <a:cs typeface="Calibri" panose="020F0502020204030204" pitchFamily="34" charset="0"/>
              </a:rPr>
              <a:t> studenți</a:t>
            </a:r>
            <a:r>
              <a:rPr lang="ro-MO" sz="1800" dirty="0" smtClean="0">
                <a:latin typeface="Calibri" panose="020F0502020204030204" pitchFamily="34" charset="0"/>
                <a:ea typeface="Verdana" panose="020B0604030504040204" pitchFamily="34" charset="0"/>
                <a:cs typeface="Calibri" panose="020F0502020204030204" pitchFamily="34" charset="0"/>
              </a:rPr>
              <a:t>lor</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direct din camera de autopsie pentru a </a:t>
            </a:r>
            <a:r>
              <a:rPr lang="ro-MO" sz="1800" dirty="0" smtClean="0">
                <a:latin typeface="Calibri" panose="020F0502020204030204" pitchFamily="34" charset="0"/>
                <a:ea typeface="Verdana" panose="020B0604030504040204" pitchFamily="34" charset="0"/>
                <a:cs typeface="Calibri" panose="020F0502020204030204" pitchFamily="34" charset="0"/>
              </a:rPr>
              <a:t>ajuta la </a:t>
            </a:r>
            <a:r>
              <a:rPr lang="vi-VN" sz="1800" dirty="0" smtClean="0">
                <a:latin typeface="Calibri" panose="020F0502020204030204" pitchFamily="34" charset="0"/>
                <a:ea typeface="Verdana" panose="020B0604030504040204" pitchFamily="34" charset="0"/>
                <a:cs typeface="Calibri" panose="020F0502020204030204" pitchFamily="34" charset="0"/>
              </a:rPr>
              <a:t>naștere </a:t>
            </a:r>
            <a:r>
              <a:rPr lang="vi-VN" sz="1800" dirty="0">
                <a:latin typeface="Calibri" panose="020F0502020204030204" pitchFamily="34" charset="0"/>
                <a:ea typeface="Verdana" panose="020B0604030504040204" pitchFamily="34" charset="0"/>
                <a:cs typeface="Calibri" panose="020F0502020204030204" pitchFamily="34" charset="0"/>
              </a:rPr>
              <a:t>copiilor</a:t>
            </a:r>
          </a:p>
          <a:p>
            <a:r>
              <a:rPr lang="vi-VN" sz="1800" dirty="0">
                <a:latin typeface="Calibri" panose="020F0502020204030204" pitchFamily="34" charset="0"/>
                <a:ea typeface="Verdana" panose="020B0604030504040204" pitchFamily="34" charset="0"/>
                <a:cs typeface="Calibri" panose="020F0502020204030204" pitchFamily="34" charset="0"/>
              </a:rPr>
              <a:t>Cu toate acestea, </a:t>
            </a:r>
            <a:r>
              <a:rPr lang="ro-MO" sz="1800" dirty="0" smtClean="0">
                <a:latin typeface="Calibri" panose="020F0502020204030204" pitchFamily="34" charset="0"/>
                <a:ea typeface="Verdana" panose="020B0604030504040204" pitchFamily="34" charset="0"/>
                <a:cs typeface="Calibri" panose="020F0502020204030204" pitchFamily="34" charset="0"/>
              </a:rPr>
              <a:t>ideile lui nu au fost recunoscute imediat </a:t>
            </a:r>
            <a:endParaRPr lang="en-GB" sz="1800" dirty="0">
              <a:latin typeface="Calibri" panose="020F0502020204030204" pitchFamily="34" charset="0"/>
              <a:cs typeface="Calibri" panose="020F0502020204030204" pitchFamily="34" charset="0"/>
            </a:endParaRPr>
          </a:p>
        </p:txBody>
      </p:sp>
      <p:pic>
        <p:nvPicPr>
          <p:cNvPr id="2050" name="Picture 2" descr="Ignaz Semmelweis - Wikipedia">
            <a:extLst>
              <a:ext uri="{FF2B5EF4-FFF2-40B4-BE49-F238E27FC236}">
                <a16:creationId xmlns:a16="http://schemas.microsoft.com/office/drawing/2014/main" xmlns="" id="{583DD2F9-9161-466B-BF81-36BE42BBE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2" r="-1" b="1718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penGov Voices: How Datasembly plans to make open data ...">
            <a:extLst>
              <a:ext uri="{FF2B5EF4-FFF2-40B4-BE49-F238E27FC236}">
                <a16:creationId xmlns:a16="http://schemas.microsoft.com/office/drawing/2014/main" xmlns="" id="{FA84FC98-DF78-4049-BCA9-54823F2A464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6859" r="974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1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5D4FA078-4180-4435-AD5A-054576DEF999}"/>
              </a:ext>
            </a:extLst>
          </p:cNvPr>
          <p:cNvSpPr>
            <a:spLocks noGrp="1"/>
          </p:cNvSpPr>
          <p:nvPr>
            <p:ph type="title"/>
          </p:nvPr>
        </p:nvSpPr>
        <p:spPr>
          <a:xfrm>
            <a:off x="804998" y="1317060"/>
            <a:ext cx="4803636" cy="1311664"/>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Măsuri locale de sănătate</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a:solidFill>
                  <a:schemeClr val="accent2"/>
                </a:solidFill>
                <a:effectLst>
                  <a:outerShdw blurRad="38100" dist="38100" dir="2700000" algn="tl">
                    <a:srgbClr val="000000">
                      <a:alpha val="43137"/>
                    </a:srgbClr>
                  </a:outerShdw>
                </a:effectLst>
                <a:latin typeface="+mn-lt"/>
                <a:ea typeface="+mn-ea"/>
                <a:cs typeface="+mn-cs"/>
              </a:rPr>
              <a:t>2: </a:t>
            </a:r>
            <a:br>
              <a:rPr lang="en-GB" sz="2400" b="1" dirty="0">
                <a:solidFill>
                  <a:schemeClr val="accent2"/>
                </a:solidFill>
                <a:effectLst>
                  <a:outerShdw blurRad="38100" dist="38100" dir="2700000" algn="tl">
                    <a:srgbClr val="000000">
                      <a:alpha val="43137"/>
                    </a:srgbClr>
                  </a:outerShdw>
                </a:effectLst>
                <a:latin typeface="+mn-lt"/>
                <a:ea typeface="+mn-ea"/>
                <a:cs typeface="+mn-cs"/>
              </a:rPr>
            </a:br>
            <a:r>
              <a:rPr lang="en-GB" sz="2400" b="1" dirty="0">
                <a:solidFill>
                  <a:schemeClr val="accent2"/>
                </a:solidFill>
                <a:effectLst>
                  <a:outerShdw blurRad="38100" dist="38100" dir="2700000" algn="tl">
                    <a:srgbClr val="000000">
                      <a:alpha val="43137"/>
                    </a:srgbClr>
                  </a:outerShdw>
                </a:effectLst>
                <a:latin typeface="+mn-lt"/>
                <a:ea typeface="+mn-ea"/>
                <a:cs typeface="+mn-cs"/>
              </a:rPr>
              <a:t>John Snow</a:t>
            </a:r>
          </a:p>
        </p:txBody>
      </p:sp>
      <p:sp>
        <p:nvSpPr>
          <p:cNvPr id="3" name="Content Placeholder 2">
            <a:extLst>
              <a:ext uri="{FF2B5EF4-FFF2-40B4-BE49-F238E27FC236}">
                <a16:creationId xmlns:a16="http://schemas.microsoft.com/office/drawing/2014/main" xmlns="" id="{438E5C43-D09D-4EDB-BEC9-C61AAA0C6518}"/>
              </a:ext>
            </a:extLst>
          </p:cNvPr>
          <p:cNvSpPr>
            <a:spLocks noGrp="1"/>
          </p:cNvSpPr>
          <p:nvPr>
            <p:ph idx="1"/>
          </p:nvPr>
        </p:nvSpPr>
        <p:spPr>
          <a:xfrm>
            <a:off x="804997" y="2272143"/>
            <a:ext cx="4706803" cy="3788830"/>
          </a:xfrm>
        </p:spPr>
        <p:txBody>
          <a:bodyPr anchor="ctr">
            <a:normAutofit/>
          </a:bodyPr>
          <a:lstStyle/>
          <a:p>
            <a:r>
              <a:rPr lang="vi-VN" sz="1800" dirty="0">
                <a:solidFill>
                  <a:srgbClr val="000000"/>
                </a:solidFill>
                <a:ea typeface="Verdana" panose="020B0604030504040204" pitchFamily="34" charset="0"/>
              </a:rPr>
              <a:t>John Snow a înregistrat și a cartografiat cu atenție un focar de holeră în Soho, Londra</a:t>
            </a:r>
          </a:p>
          <a:p>
            <a:r>
              <a:rPr lang="vi-VN" sz="1800" dirty="0">
                <a:solidFill>
                  <a:srgbClr val="000000"/>
                </a:solidFill>
                <a:ea typeface="Verdana" panose="020B0604030504040204" pitchFamily="34" charset="0"/>
              </a:rPr>
              <a:t>Bănuind că boala este transmisă de apă, el a localizat o pompă de apă în Broad Street ca centru al focarului și a scos mânerul - cazurile au scăzut în curând</a:t>
            </a:r>
          </a:p>
          <a:p>
            <a:r>
              <a:rPr lang="vi-VN" sz="1800" dirty="0">
                <a:solidFill>
                  <a:srgbClr val="000000"/>
                </a:solidFill>
                <a:ea typeface="Verdana" panose="020B0604030504040204" pitchFamily="34" charset="0"/>
              </a:rPr>
              <a:t>Snow a pledat apoi pentru îmbunătățiri sanitare ca modalitate de combatere a bolilor</a:t>
            </a:r>
            <a:endParaRPr lang="en-GB" sz="1800" dirty="0">
              <a:solidFill>
                <a:srgbClr val="000000"/>
              </a:solidFill>
              <a:ea typeface="Verdana" panose="020B0604030504040204" pitchFamily="34" charset="0"/>
            </a:endParaRPr>
          </a:p>
        </p:txBody>
      </p:sp>
    </p:spTree>
    <p:extLst>
      <p:ext uri="{BB962C8B-B14F-4D97-AF65-F5344CB8AC3E}">
        <p14:creationId xmlns:p14="http://schemas.microsoft.com/office/powerpoint/2010/main" val="384879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6BEB482-6CE7-4D6C-AC19-BDA464730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33">
            <a:extLst>
              <a:ext uri="{FF2B5EF4-FFF2-40B4-BE49-F238E27FC236}">
                <a16:creationId xmlns:a16="http://schemas.microsoft.com/office/drawing/2014/main" xmlns="" id="{AB948C00-58B8-4380-A1A8-49F7136B1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2CC3FC-19E1-4C38-AE6A-72E3AAF22D78}"/>
              </a:ext>
            </a:extLst>
          </p:cNvPr>
          <p:cNvSpPr>
            <a:spLocks noGrp="1"/>
          </p:cNvSpPr>
          <p:nvPr>
            <p:ph type="title"/>
          </p:nvPr>
        </p:nvSpPr>
        <p:spPr>
          <a:xfrm>
            <a:off x="838200" y="365125"/>
            <a:ext cx="671513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Intervenția guvernului</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B3E7D03F-39A0-499F-8E43-751B6A95F9DC}"/>
              </a:ext>
            </a:extLst>
          </p:cNvPr>
          <p:cNvSpPr>
            <a:spLocks noGrp="1"/>
          </p:cNvSpPr>
          <p:nvPr>
            <p:ph idx="1"/>
          </p:nvPr>
        </p:nvSpPr>
        <p:spPr>
          <a:xfrm>
            <a:off x="838200" y="1825625"/>
            <a:ext cx="5986112" cy="4351338"/>
          </a:xfrm>
        </p:spPr>
        <p:txBody>
          <a:bodyPr>
            <a:normAutofit/>
          </a:bodyPr>
          <a:lstStyle/>
          <a:p>
            <a:r>
              <a:rPr lang="vi-VN" sz="1800" dirty="0">
                <a:ea typeface="Verdana" panose="020B0604030504040204" pitchFamily="34" charset="0"/>
              </a:rPr>
              <a:t>Analiza statistică a fost, de asemenea, importantă în informarea încercărilor guvernamentale de îmbunătățire a sănătății populației</a:t>
            </a:r>
          </a:p>
          <a:p>
            <a:r>
              <a:rPr lang="vi-VN" sz="1800" dirty="0">
                <a:ea typeface="Verdana" panose="020B0604030504040204" pitchFamily="34" charset="0"/>
              </a:rPr>
              <a:t>Raportul lui Edwin Chadwick a oferit o imagine de ansamblu asupra stării de sănătate a întregii Britanii</a:t>
            </a:r>
          </a:p>
          <a:p>
            <a:r>
              <a:rPr lang="vi-VN" sz="1800" dirty="0">
                <a:ea typeface="Verdana" panose="020B0604030504040204" pitchFamily="34" charset="0"/>
              </a:rPr>
              <a:t>Numărul de acte adoptate pentru a împuternici noile organisme să respecte standardele sanitare în localități</a:t>
            </a:r>
          </a:p>
          <a:p>
            <a:pPr lvl="1"/>
            <a:r>
              <a:rPr lang="vi-VN" sz="1400" dirty="0">
                <a:ea typeface="Verdana" panose="020B0604030504040204" pitchFamily="34" charset="0"/>
              </a:rPr>
              <a:t>Guvernul local </a:t>
            </a:r>
            <a:r>
              <a:rPr lang="vi-VN" sz="1400" dirty="0" smtClean="0">
                <a:ea typeface="Verdana" panose="020B0604030504040204" pitchFamily="34" charset="0"/>
              </a:rPr>
              <a:t>(1858</a:t>
            </a:r>
            <a:r>
              <a:rPr lang="vi-VN" sz="1400" dirty="0">
                <a:ea typeface="Verdana" panose="020B0604030504040204" pitchFamily="34" charset="0"/>
              </a:rPr>
              <a:t>)</a:t>
            </a:r>
          </a:p>
          <a:p>
            <a:pPr lvl="1"/>
            <a:r>
              <a:rPr lang="vi-VN" sz="1400" dirty="0">
                <a:ea typeface="Verdana" panose="020B0604030504040204" pitchFamily="34" charset="0"/>
              </a:rPr>
              <a:t>Actul sanitar (1866)</a:t>
            </a:r>
            <a:endParaRPr lang="en-GB" sz="2000" dirty="0"/>
          </a:p>
        </p:txBody>
      </p:sp>
      <p:sp>
        <p:nvSpPr>
          <p:cNvPr id="75" name="Rounded Rectangle 24">
            <a:extLst>
              <a:ext uri="{FF2B5EF4-FFF2-40B4-BE49-F238E27FC236}">
                <a16:creationId xmlns:a16="http://schemas.microsoft.com/office/drawing/2014/main" xmlns="" id="{AE6D64A5-8B93-4019-9FDC-75D3D7B87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3746" y="958640"/>
            <a:ext cx="3354790"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ile:Chadwick, Report...on...sanitary conditions ...">
            <a:extLst>
              <a:ext uri="{FF2B5EF4-FFF2-40B4-BE49-F238E27FC236}">
                <a16:creationId xmlns:a16="http://schemas.microsoft.com/office/drawing/2014/main" xmlns="" id="{2FACCF2D-501D-479A-B57B-FF4FD2A0B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35"/>
          <a:stretch/>
        </p:blipFill>
        <p:spPr bwMode="auto">
          <a:xfrm>
            <a:off x="8507487" y="1258529"/>
            <a:ext cx="2735071"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4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41E89-24D0-465C-9707-E6AB3C6C488C}"/>
              </a:ext>
            </a:extLst>
          </p:cNvPr>
          <p:cNvSpPr>
            <a:spLocks noGrp="1"/>
          </p:cNvSpPr>
          <p:nvPr>
            <p:ph type="title"/>
          </p:nvPr>
        </p:nvSpPr>
        <p:spPr>
          <a:xfrm>
            <a:off x="838200" y="542546"/>
            <a:ext cx="1051560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Scăderea bolilor infecțioase</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9C6B3548-386A-4E32-88F5-BEA4022BE79B}"/>
              </a:ext>
            </a:extLst>
          </p:cNvPr>
          <p:cNvSpPr>
            <a:spLocks noGrp="1"/>
          </p:cNvSpPr>
          <p:nvPr>
            <p:ph idx="1"/>
          </p:nvPr>
        </p:nvSpPr>
        <p:spPr>
          <a:xfrm>
            <a:off x="838200" y="1825625"/>
            <a:ext cx="5553075" cy="4351338"/>
          </a:xfrm>
        </p:spPr>
        <p:txBody>
          <a:bodyPr>
            <a:normAutofit/>
          </a:bodyPr>
          <a:lstStyle/>
          <a:p>
            <a:r>
              <a:rPr lang="vi-VN" sz="1800" dirty="0">
                <a:ea typeface="Verdana" panose="020B0604030504040204" pitchFamily="34" charset="0"/>
              </a:rPr>
              <a:t>Istoricii sunt de acord că ratele de infecție au scăzut și populația a crescut, dar nu sunt de acord cu privire la motivele acestui fapt.</a:t>
            </a:r>
          </a:p>
          <a:p>
            <a:r>
              <a:rPr lang="vi-VN" sz="1800" dirty="0">
                <a:ea typeface="Verdana" panose="020B0604030504040204" pitchFamily="34" charset="0"/>
              </a:rPr>
              <a:t>Thomas McKeown a susținut că îmbunătățirea condițiilor de viață a fost principalul motiv</a:t>
            </a:r>
          </a:p>
          <a:p>
            <a:r>
              <a:rPr lang="vi-VN" sz="1800" dirty="0">
                <a:ea typeface="Verdana" panose="020B0604030504040204" pitchFamily="34" charset="0"/>
              </a:rPr>
              <a:t>Simon Szreter a subliniat importanța agenției umane și a măsurilor de sănătate publică în lupta împotriva bolilor</a:t>
            </a:r>
          </a:p>
          <a:p>
            <a:r>
              <a:rPr lang="vi-VN" sz="1800" dirty="0">
                <a:ea typeface="Verdana" panose="020B0604030504040204" pitchFamily="34" charset="0"/>
              </a:rPr>
              <a:t>Sumit Guha a sugerat că bolile în sine ar fi putut deveni mai puțin letale în această perioadă</a:t>
            </a:r>
          </a:p>
          <a:p>
            <a:r>
              <a:rPr lang="vi-VN" sz="1800" dirty="0">
                <a:ea typeface="Verdana" panose="020B0604030504040204" pitchFamily="34" charset="0"/>
              </a:rPr>
              <a:t>Dificil de atribuit factori cauzali concreti tendințelor statistice pe termen lung în sănătate</a:t>
            </a:r>
            <a:endParaRPr lang="en-GB" sz="1800" dirty="0">
              <a:ea typeface="Verdana" panose="020B0604030504040204" pitchFamily="34" charset="0"/>
            </a:endParaRPr>
          </a:p>
        </p:txBody>
      </p:sp>
      <p:pic>
        <p:nvPicPr>
          <p:cNvPr id="4" name="Picture 4" descr="MethodLogical: Artificial Epidemics">
            <a:extLst>
              <a:ext uri="{FF2B5EF4-FFF2-40B4-BE49-F238E27FC236}">
                <a16:creationId xmlns:a16="http://schemas.microsoft.com/office/drawing/2014/main" xmlns="" id="{CF7BB92C-48BD-47EA-91D8-DBD50DDA4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215356"/>
            <a:ext cx="49625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0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8FD5B-86F1-41E7-93AC-C7C454213BC0}"/>
              </a:ext>
            </a:extLst>
          </p:cNvPr>
          <p:cNvSpPr>
            <a:spLocks noGrp="1"/>
          </p:cNvSpPr>
          <p:nvPr>
            <p:ph type="title"/>
          </p:nvPr>
        </p:nvSpPr>
        <p:spPr>
          <a:xfrm>
            <a:off x="648929" y="629266"/>
            <a:ext cx="6586491" cy="167660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Împotrivirea la măsurile de sănătate publică</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D347C56-D6ED-4C17-B17F-1039A899605F}"/>
              </a:ext>
            </a:extLst>
          </p:cNvPr>
          <p:cNvSpPr>
            <a:spLocks noGrp="1"/>
          </p:cNvSpPr>
          <p:nvPr>
            <p:ph idx="1"/>
          </p:nvPr>
        </p:nvSpPr>
        <p:spPr>
          <a:xfrm>
            <a:off x="648930" y="1947081"/>
            <a:ext cx="6586489" cy="3785419"/>
          </a:xfrm>
        </p:spPr>
        <p:txBody>
          <a:bodyPr>
            <a:normAutofit/>
          </a:bodyPr>
          <a:lstStyle/>
          <a:p>
            <a:r>
              <a:rPr lang="vi-VN" sz="1800" dirty="0" smtClean="0">
                <a:latin typeface="Calibri" panose="020F0502020204030204" pitchFamily="34" charset="0"/>
                <a:ea typeface="Verdana" panose="020B0604030504040204" pitchFamily="34" charset="0"/>
                <a:cs typeface="Calibri" panose="020F0502020204030204" pitchFamily="34" charset="0"/>
              </a:rPr>
              <a:t>Mul</a:t>
            </a:r>
            <a:r>
              <a:rPr lang="ro-MO" sz="1800" dirty="0" smtClean="0">
                <a:latin typeface="Calibri" panose="020F0502020204030204" pitchFamily="34" charset="0"/>
                <a:ea typeface="Verdana" panose="020B0604030504040204" pitchFamily="34" charset="0"/>
                <a:cs typeface="Calibri" panose="020F0502020204030204" pitchFamily="34" charset="0"/>
              </a:rPr>
              <a:t>ți </a:t>
            </a:r>
            <a:r>
              <a:rPr lang="vi-VN" sz="1800" dirty="0" smtClean="0">
                <a:latin typeface="Calibri" panose="020F0502020204030204" pitchFamily="34" charset="0"/>
                <a:ea typeface="Verdana" panose="020B0604030504040204" pitchFamily="34" charset="0"/>
                <a:cs typeface="Calibri" panose="020F0502020204030204" pitchFamily="34" charset="0"/>
              </a:rPr>
              <a:t>s-au </a:t>
            </a:r>
            <a:r>
              <a:rPr lang="vi-VN" sz="1800" dirty="0">
                <a:latin typeface="Calibri" panose="020F0502020204030204" pitchFamily="34" charset="0"/>
                <a:ea typeface="Verdana" panose="020B0604030504040204" pitchFamily="34" charset="0"/>
                <a:cs typeface="Calibri" panose="020F0502020204030204" pitchFamily="34" charset="0"/>
              </a:rPr>
              <a:t>opus activ </a:t>
            </a:r>
            <a:r>
              <a:rPr lang="vi-VN" sz="1800" dirty="0" smtClean="0">
                <a:latin typeface="Calibri" panose="020F0502020204030204" pitchFamily="34" charset="0"/>
                <a:ea typeface="Verdana" panose="020B0604030504040204" pitchFamily="34" charset="0"/>
                <a:cs typeface="Calibri" panose="020F0502020204030204" pitchFamily="34" charset="0"/>
              </a:rPr>
              <a:t>măsuri</a:t>
            </a:r>
            <a:r>
              <a:rPr lang="ro-MO" sz="1800" dirty="0" smtClean="0">
                <a:latin typeface="Calibri" panose="020F0502020204030204" pitchFamily="34" charset="0"/>
                <a:ea typeface="Verdana" panose="020B0604030504040204" pitchFamily="34" charset="0"/>
                <a:cs typeface="Calibri" panose="020F0502020204030204" pitchFamily="34" charset="0"/>
              </a:rPr>
              <a:t>lor</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de sănătate publică </a:t>
            </a:r>
            <a:r>
              <a:rPr lang="vi-VN" sz="1800" dirty="0" smtClean="0">
                <a:latin typeface="Calibri" panose="020F0502020204030204" pitchFamily="34" charset="0"/>
                <a:ea typeface="Verdana" panose="020B0604030504040204" pitchFamily="34" charset="0"/>
                <a:cs typeface="Calibri" panose="020F0502020204030204" pitchFamily="34" charset="0"/>
              </a:rPr>
              <a:t>datorită </a:t>
            </a:r>
            <a:r>
              <a:rPr lang="vi-VN" sz="1800" dirty="0">
                <a:latin typeface="Calibri" panose="020F0502020204030204" pitchFamily="34" charset="0"/>
                <a:ea typeface="Verdana" panose="020B0604030504040204" pitchFamily="34" charset="0"/>
                <a:cs typeface="Calibri" panose="020F0502020204030204" pitchFamily="34" charset="0"/>
              </a:rPr>
              <a:t>extinderii </a:t>
            </a:r>
            <a:r>
              <a:rPr lang="vi-VN" sz="1800" dirty="0" smtClean="0">
                <a:latin typeface="Calibri" panose="020F0502020204030204" pitchFamily="34" charset="0"/>
                <a:ea typeface="Verdana" panose="020B0604030504040204" pitchFamily="34" charset="0"/>
                <a:cs typeface="Calibri" panose="020F0502020204030204" pitchFamily="34" charset="0"/>
              </a:rPr>
              <a:t>puterii stat</a:t>
            </a:r>
            <a:r>
              <a:rPr lang="ro-MO" sz="1800" dirty="0" smtClean="0">
                <a:latin typeface="Calibri" panose="020F0502020204030204" pitchFamily="34" charset="0"/>
                <a:ea typeface="Verdana" panose="020B0604030504040204" pitchFamily="34" charset="0"/>
                <a:cs typeface="Calibri" panose="020F0502020204030204" pitchFamily="34" charset="0"/>
              </a:rPr>
              <a:t>ului</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asupra vieții oamenilor</a:t>
            </a:r>
          </a:p>
          <a:p>
            <a:pPr lvl="1"/>
            <a:r>
              <a:rPr lang="vi-VN" sz="1400" dirty="0">
                <a:latin typeface="Calibri" panose="020F0502020204030204" pitchFamily="34" charset="0"/>
                <a:ea typeface="Verdana" panose="020B0604030504040204" pitchFamily="34" charset="0"/>
                <a:cs typeface="Calibri" panose="020F0502020204030204" pitchFamily="34" charset="0"/>
              </a:rPr>
              <a:t>Legea bolilor contagioase (1864)</a:t>
            </a:r>
          </a:p>
          <a:p>
            <a:pPr lvl="1"/>
            <a:r>
              <a:rPr lang="vi-VN" sz="1400" dirty="0" smtClean="0">
                <a:latin typeface="Calibri" panose="020F0502020204030204" pitchFamily="34" charset="0"/>
                <a:ea typeface="Verdana" panose="020B0604030504040204" pitchFamily="34" charset="0"/>
                <a:cs typeface="Calibri" panose="020F0502020204030204" pitchFamily="34" charset="0"/>
              </a:rPr>
              <a:t>Destinat</a:t>
            </a:r>
            <a:r>
              <a:rPr lang="ro-MO" sz="1400" dirty="0" smtClean="0">
                <a:latin typeface="Calibri" panose="020F0502020204030204" pitchFamily="34" charset="0"/>
                <a:ea typeface="Verdana" panose="020B0604030504040204" pitchFamily="34" charset="0"/>
                <a:cs typeface="Calibri" panose="020F0502020204030204" pitchFamily="34" charset="0"/>
              </a:rPr>
              <a:t>ă</a:t>
            </a:r>
            <a:r>
              <a:rPr lang="vi-VN" sz="1400" dirty="0" smtClean="0">
                <a:latin typeface="Calibri" panose="020F0502020204030204" pitchFamily="34" charset="0"/>
                <a:ea typeface="Verdana" panose="020B0604030504040204" pitchFamily="34" charset="0"/>
                <a:cs typeface="Calibri" panose="020F0502020204030204" pitchFamily="34" charset="0"/>
              </a:rPr>
              <a:t> </a:t>
            </a:r>
            <a:r>
              <a:rPr lang="vi-VN" sz="1400" dirty="0">
                <a:latin typeface="Calibri" panose="020F0502020204030204" pitchFamily="34" charset="0"/>
                <a:ea typeface="Verdana" panose="020B0604030504040204" pitchFamily="34" charset="0"/>
                <a:cs typeface="Calibri" panose="020F0502020204030204" pitchFamily="34" charset="0"/>
              </a:rPr>
              <a:t>să reducă cazurile de boli venerice în armată și în marină</a:t>
            </a:r>
          </a:p>
          <a:p>
            <a:pPr lvl="1"/>
            <a:r>
              <a:rPr lang="vi-VN" sz="1400" dirty="0">
                <a:latin typeface="Calibri" panose="020F0502020204030204" pitchFamily="34" charset="0"/>
                <a:ea typeface="Verdana" panose="020B0604030504040204" pitchFamily="34" charset="0"/>
                <a:cs typeface="Calibri" panose="020F0502020204030204" pitchFamily="34" charset="0"/>
              </a:rPr>
              <a:t>Femeile vizate </a:t>
            </a:r>
            <a:r>
              <a:rPr lang="ro-MO" sz="1400" dirty="0" smtClean="0">
                <a:latin typeface="Calibri" panose="020F0502020204030204" pitchFamily="34" charset="0"/>
                <a:ea typeface="Verdana" panose="020B0604030504040204" pitchFamily="34" charset="0"/>
                <a:cs typeface="Calibri" panose="020F0502020204030204" pitchFamily="34" charset="0"/>
              </a:rPr>
              <a:t>erau </a:t>
            </a:r>
            <a:r>
              <a:rPr lang="vi-VN" sz="1400" dirty="0" smtClean="0">
                <a:latin typeface="Calibri" panose="020F0502020204030204" pitchFamily="34" charset="0"/>
                <a:ea typeface="Verdana" panose="020B0604030504040204" pitchFamily="34" charset="0"/>
                <a:cs typeface="Calibri" panose="020F0502020204030204" pitchFamily="34" charset="0"/>
              </a:rPr>
              <a:t>considerate </a:t>
            </a:r>
            <a:r>
              <a:rPr lang="vi-VN" sz="1400" dirty="0">
                <a:latin typeface="Calibri" panose="020F0502020204030204" pitchFamily="34" charset="0"/>
                <a:ea typeface="Verdana" panose="020B0604030504040204" pitchFamily="34" charset="0"/>
                <a:cs typeface="Calibri" panose="020F0502020204030204" pitchFamily="34" charset="0"/>
              </a:rPr>
              <a:t>a fi prostituate</a:t>
            </a:r>
          </a:p>
          <a:p>
            <a:pPr lvl="1"/>
            <a:r>
              <a:rPr lang="vi-VN" sz="1400" dirty="0">
                <a:latin typeface="Calibri" panose="020F0502020204030204" pitchFamily="34" charset="0"/>
                <a:ea typeface="Verdana" panose="020B0604030504040204" pitchFamily="34" charset="0"/>
                <a:cs typeface="Calibri" panose="020F0502020204030204" pitchFamily="34" charset="0"/>
              </a:rPr>
              <a:t>Autoritățile </a:t>
            </a:r>
            <a:r>
              <a:rPr lang="vi-VN" sz="1400" dirty="0" smtClean="0">
                <a:latin typeface="Calibri" panose="020F0502020204030204" pitchFamily="34" charset="0"/>
                <a:ea typeface="Verdana" panose="020B0604030504040204" pitchFamily="34" charset="0"/>
                <a:cs typeface="Calibri" panose="020F0502020204030204" pitchFamily="34" charset="0"/>
              </a:rPr>
              <a:t>locale</a:t>
            </a:r>
            <a:r>
              <a:rPr lang="ro-MO" sz="1400" dirty="0" smtClean="0">
                <a:latin typeface="Calibri" panose="020F0502020204030204" pitchFamily="34" charset="0"/>
                <a:ea typeface="Verdana" panose="020B0604030504040204" pitchFamily="34" charset="0"/>
                <a:cs typeface="Calibri" panose="020F0502020204030204" pitchFamily="34" charset="0"/>
              </a:rPr>
              <a:t> au fost</a:t>
            </a:r>
            <a:r>
              <a:rPr lang="vi-VN" sz="1400" dirty="0" smtClean="0">
                <a:latin typeface="Calibri" panose="020F0502020204030204" pitchFamily="34" charset="0"/>
                <a:ea typeface="Verdana" panose="020B0604030504040204" pitchFamily="34" charset="0"/>
                <a:cs typeface="Calibri" panose="020F0502020204030204" pitchFamily="34" charset="0"/>
              </a:rPr>
              <a:t> </a:t>
            </a:r>
            <a:r>
              <a:rPr lang="vi-VN" sz="1400" dirty="0">
                <a:latin typeface="Calibri" panose="020F0502020204030204" pitchFamily="34" charset="0"/>
                <a:ea typeface="Verdana" panose="020B0604030504040204" pitchFamily="34" charset="0"/>
                <a:cs typeface="Calibri" panose="020F0502020204030204" pitchFamily="34" charset="0"/>
              </a:rPr>
              <a:t>împuternicite să examineze forțat femeile </a:t>
            </a:r>
            <a:r>
              <a:rPr lang="ro-MO" sz="1400" dirty="0" smtClean="0">
                <a:latin typeface="Calibri" panose="020F0502020204030204" pitchFamily="34" charset="0"/>
                <a:ea typeface="Verdana" panose="020B0604030504040204" pitchFamily="34" charset="0"/>
                <a:cs typeface="Calibri" panose="020F0502020204030204" pitchFamily="34" charset="0"/>
              </a:rPr>
              <a:t>pentru a evalua dacă prezintă</a:t>
            </a:r>
            <a:r>
              <a:rPr lang="vi-VN" sz="1400" dirty="0" smtClean="0">
                <a:latin typeface="Calibri" panose="020F0502020204030204" pitchFamily="34" charset="0"/>
                <a:ea typeface="Verdana" panose="020B0604030504040204" pitchFamily="34" charset="0"/>
                <a:cs typeface="Calibri" panose="020F0502020204030204" pitchFamily="34" charset="0"/>
              </a:rPr>
              <a:t> bo</a:t>
            </a:r>
            <a:r>
              <a:rPr lang="ro-MO" sz="1400" dirty="0" smtClean="0">
                <a:latin typeface="Calibri" panose="020F0502020204030204" pitchFamily="34" charset="0"/>
                <a:ea typeface="Verdana" panose="020B0604030504040204" pitchFamily="34" charset="0"/>
                <a:cs typeface="Calibri" panose="020F0502020204030204" pitchFamily="34" charset="0"/>
              </a:rPr>
              <a:t>li</a:t>
            </a:r>
            <a:r>
              <a:rPr lang="vi-VN" sz="1400" dirty="0" smtClean="0">
                <a:latin typeface="Calibri" panose="020F0502020204030204" pitchFamily="34" charset="0"/>
                <a:ea typeface="Verdana" panose="020B0604030504040204" pitchFamily="34" charset="0"/>
                <a:cs typeface="Calibri" panose="020F0502020204030204" pitchFamily="34" charset="0"/>
              </a:rPr>
              <a:t> veneric</a:t>
            </a:r>
            <a:r>
              <a:rPr lang="ro-MO" sz="1400" dirty="0" smtClean="0">
                <a:latin typeface="Calibri" panose="020F0502020204030204" pitchFamily="34" charset="0"/>
                <a:ea typeface="Verdana" panose="020B0604030504040204" pitchFamily="34" charset="0"/>
                <a:cs typeface="Calibri" panose="020F0502020204030204" pitchFamily="34" charset="0"/>
              </a:rPr>
              <a:t>e</a:t>
            </a:r>
            <a:endParaRPr lang="vi-VN" sz="1400" dirty="0">
              <a:latin typeface="Calibri" panose="020F0502020204030204" pitchFamily="34" charset="0"/>
              <a:ea typeface="Verdana" panose="020B0604030504040204" pitchFamily="34" charset="0"/>
              <a:cs typeface="Calibri" panose="020F0502020204030204" pitchFamily="34" charset="0"/>
            </a:endParaRPr>
          </a:p>
          <a:p>
            <a:pPr lvl="1"/>
            <a:r>
              <a:rPr lang="vi-VN" sz="1400" dirty="0" smtClean="0">
                <a:latin typeface="Calibri" panose="020F0502020204030204" pitchFamily="34" charset="0"/>
                <a:ea typeface="Verdana" panose="020B0604030504040204" pitchFamily="34" charset="0"/>
                <a:cs typeface="Calibri" panose="020F0502020204030204" pitchFamily="34" charset="0"/>
              </a:rPr>
              <a:t>Dacă descoper</a:t>
            </a:r>
            <a:r>
              <a:rPr lang="ro-MO" sz="1400" dirty="0" smtClean="0">
                <a:latin typeface="Calibri" panose="020F0502020204030204" pitchFamily="34" charset="0"/>
                <a:ea typeface="Verdana" panose="020B0604030504040204" pitchFamily="34" charset="0"/>
                <a:cs typeface="Calibri" panose="020F0502020204030204" pitchFamily="34" charset="0"/>
              </a:rPr>
              <a:t>eau existența acestora, </a:t>
            </a:r>
            <a:r>
              <a:rPr lang="vi-VN" sz="1400" dirty="0" smtClean="0">
                <a:latin typeface="Calibri" panose="020F0502020204030204" pitchFamily="34" charset="0"/>
                <a:ea typeface="Verdana" panose="020B0604030504040204" pitchFamily="34" charset="0"/>
                <a:cs typeface="Calibri" panose="020F0502020204030204" pitchFamily="34" charset="0"/>
              </a:rPr>
              <a:t>ar </a:t>
            </a:r>
            <a:r>
              <a:rPr lang="vi-VN" sz="1400" dirty="0">
                <a:latin typeface="Calibri" panose="020F0502020204030204" pitchFamily="34" charset="0"/>
                <a:ea typeface="Verdana" panose="020B0604030504040204" pitchFamily="34" charset="0"/>
                <a:cs typeface="Calibri" panose="020F0502020204030204" pitchFamily="34" charset="0"/>
              </a:rPr>
              <a:t>fi </a:t>
            </a:r>
            <a:r>
              <a:rPr lang="ro-MO" sz="1400" dirty="0" smtClean="0">
                <a:latin typeface="Calibri" panose="020F0502020204030204" pitchFamily="34" charset="0"/>
                <a:ea typeface="Verdana" panose="020B0604030504040204" pitchFamily="34" charset="0"/>
                <a:cs typeface="Calibri" panose="020F0502020204030204" pitchFamily="34" charset="0"/>
              </a:rPr>
              <a:t>trebuit să fie internate </a:t>
            </a:r>
            <a:r>
              <a:rPr lang="vi-VN" sz="1400" dirty="0" smtClean="0">
                <a:latin typeface="Calibri" panose="020F0502020204030204" pitchFamily="34" charset="0"/>
                <a:ea typeface="Verdana" panose="020B0604030504040204" pitchFamily="34" charset="0"/>
                <a:cs typeface="Calibri" panose="020F0502020204030204" pitchFamily="34" charset="0"/>
              </a:rPr>
              <a:t> </a:t>
            </a:r>
            <a:r>
              <a:rPr lang="vi-VN" sz="1400" dirty="0">
                <a:latin typeface="Calibri" panose="020F0502020204030204" pitchFamily="34" charset="0"/>
                <a:ea typeface="Verdana" panose="020B0604030504040204" pitchFamily="34" charset="0"/>
                <a:cs typeface="Calibri" panose="020F0502020204030204" pitchFamily="34" charset="0"/>
              </a:rPr>
              <a:t>într-un spital special</a:t>
            </a:r>
          </a:p>
          <a:p>
            <a:pPr lvl="1"/>
            <a:r>
              <a:rPr lang="vi-VN" sz="1400" dirty="0">
                <a:latin typeface="Calibri" panose="020F0502020204030204" pitchFamily="34" charset="0"/>
                <a:ea typeface="Verdana" panose="020B0604030504040204" pitchFamily="34" charset="0"/>
                <a:cs typeface="Calibri" panose="020F0502020204030204" pitchFamily="34" charset="0"/>
              </a:rPr>
              <a:t>Campanie de succes împotriva actului </a:t>
            </a:r>
            <a:r>
              <a:rPr lang="vi-VN" sz="1400" dirty="0" smtClean="0">
                <a:latin typeface="Calibri" panose="020F0502020204030204" pitchFamily="34" charset="0"/>
                <a:ea typeface="Verdana" panose="020B0604030504040204" pitchFamily="34" charset="0"/>
                <a:cs typeface="Calibri" panose="020F0502020204030204" pitchFamily="34" charset="0"/>
              </a:rPr>
              <a:t>condus</a:t>
            </a:r>
            <a:r>
              <a:rPr lang="ro-MO" sz="1400" dirty="0">
                <a:latin typeface="Calibri" panose="020F0502020204030204" pitchFamily="34" charset="0"/>
                <a:ea typeface="Verdana" panose="020B0604030504040204" pitchFamily="34" charset="0"/>
                <a:cs typeface="Calibri" panose="020F0502020204030204" pitchFamily="34" charset="0"/>
              </a:rPr>
              <a:t>ă</a:t>
            </a:r>
            <a:r>
              <a:rPr lang="vi-VN" sz="1400" dirty="0" smtClean="0">
                <a:latin typeface="Calibri" panose="020F0502020204030204" pitchFamily="34" charset="0"/>
                <a:ea typeface="Verdana" panose="020B0604030504040204" pitchFamily="34" charset="0"/>
                <a:cs typeface="Calibri" panose="020F0502020204030204" pitchFamily="34" charset="0"/>
              </a:rPr>
              <a:t> </a:t>
            </a:r>
            <a:r>
              <a:rPr lang="vi-VN" sz="1400" dirty="0">
                <a:latin typeface="Calibri" panose="020F0502020204030204" pitchFamily="34" charset="0"/>
                <a:ea typeface="Verdana" panose="020B0604030504040204" pitchFamily="34" charset="0"/>
                <a:cs typeface="Calibri" panose="020F0502020204030204" pitchFamily="34" charset="0"/>
              </a:rPr>
              <a:t>de Josephine Butler</a:t>
            </a:r>
            <a:endParaRPr lang="en-GB" sz="1400" dirty="0">
              <a:latin typeface="Calibri" panose="020F0502020204030204" pitchFamily="34" charset="0"/>
              <a:ea typeface="Verdana" panose="020B0604030504040204" pitchFamily="34" charset="0"/>
              <a:cs typeface="Calibri" panose="020F0502020204030204" pitchFamily="34" charset="0"/>
            </a:endParaRPr>
          </a:p>
        </p:txBody>
      </p:sp>
      <p:pic>
        <p:nvPicPr>
          <p:cNvPr id="6146" name="Picture 2" descr="The Contagious Disease Acts (1864, 1866, and 1869 ...">
            <a:extLst>
              <a:ext uri="{FF2B5EF4-FFF2-40B4-BE49-F238E27FC236}">
                <a16:creationId xmlns:a16="http://schemas.microsoft.com/office/drawing/2014/main" xmlns="" id="{E0D9AAB3-C69E-44C3-8467-8AA6F5313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4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E0E93-6228-4194-80F8-DF3886DF69A9}"/>
              </a:ext>
            </a:extLst>
          </p:cNvPr>
          <p:cNvSpPr>
            <a:spLocks noGrp="1"/>
          </p:cNvSpPr>
          <p:nvPr>
            <p:ph type="title"/>
          </p:nvPr>
        </p:nvSpPr>
        <p:spPr>
          <a:xfrm>
            <a:off x="4965430" y="629268"/>
            <a:ext cx="6586491" cy="1286160"/>
          </a:xfrm>
        </p:spPr>
        <p:txBody>
          <a:bodyPr anchor="b">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Campa</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nii împotriva practicilor medicale</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61BBFB2C-3E0F-4B65-B62F-E041151C66AC}"/>
              </a:ext>
            </a:extLst>
          </p:cNvPr>
          <p:cNvSpPr>
            <a:spLocks noGrp="1"/>
          </p:cNvSpPr>
          <p:nvPr>
            <p:ph idx="1"/>
          </p:nvPr>
        </p:nvSpPr>
        <p:spPr>
          <a:xfrm>
            <a:off x="4965431" y="2438400"/>
            <a:ext cx="6586489" cy="3785419"/>
          </a:xfrm>
        </p:spPr>
        <p:txBody>
          <a:bodyPr>
            <a:normAutofit/>
          </a:bodyPr>
          <a:lstStyle/>
          <a:p>
            <a:r>
              <a:rPr lang="vi-VN" sz="1800" dirty="0">
                <a:latin typeface="Calibri" panose="020F0502020204030204" pitchFamily="34" charset="0"/>
                <a:ea typeface="Verdana" panose="020B0604030504040204" pitchFamily="34" charset="0"/>
                <a:cs typeface="Calibri" panose="020F0502020204030204" pitchFamily="34" charset="0"/>
              </a:rPr>
              <a:t>Mișcare anti-vivisecție din Marea Britanie condusă de Frances Power-Cobbe, care a fondat Societatea Națională Anti-Vivisecție</a:t>
            </a:r>
          </a:p>
          <a:p>
            <a:pPr lvl="1"/>
            <a:r>
              <a:rPr lang="vi-VN" sz="1400" dirty="0">
                <a:latin typeface="Calibri" panose="020F0502020204030204" pitchFamily="34" charset="0"/>
                <a:ea typeface="Verdana" panose="020B0604030504040204" pitchFamily="34" charset="0"/>
                <a:cs typeface="Calibri" panose="020F0502020204030204" pitchFamily="34" charset="0"/>
              </a:rPr>
              <a:t>A vrut să oprească suferințele inutile </a:t>
            </a:r>
            <a:r>
              <a:rPr lang="ro-MO" sz="1400" dirty="0" smtClean="0">
                <a:latin typeface="Calibri" panose="020F0502020204030204" pitchFamily="34" charset="0"/>
                <a:ea typeface="Verdana" panose="020B0604030504040204" pitchFamily="34" charset="0"/>
                <a:cs typeface="Calibri" panose="020F0502020204030204" pitchFamily="34" charset="0"/>
              </a:rPr>
              <a:t>ale </a:t>
            </a:r>
            <a:r>
              <a:rPr lang="vi-VN" sz="1400" dirty="0" smtClean="0">
                <a:latin typeface="Calibri" panose="020F0502020204030204" pitchFamily="34" charset="0"/>
                <a:ea typeface="Verdana" panose="020B0604030504040204" pitchFamily="34" charset="0"/>
                <a:cs typeface="Calibri" panose="020F0502020204030204" pitchFamily="34" charset="0"/>
              </a:rPr>
              <a:t>animalelor</a:t>
            </a:r>
            <a:endParaRPr lang="vi-VN" sz="1400" dirty="0">
              <a:latin typeface="Calibri" panose="020F0502020204030204" pitchFamily="34" charset="0"/>
              <a:ea typeface="Verdana" panose="020B0604030504040204" pitchFamily="34" charset="0"/>
              <a:cs typeface="Calibri" panose="020F0502020204030204" pitchFamily="34" charset="0"/>
            </a:endParaRPr>
          </a:p>
          <a:p>
            <a:r>
              <a:rPr lang="vi-VN" sz="1800" dirty="0">
                <a:latin typeface="Calibri" panose="020F0502020204030204" pitchFamily="34" charset="0"/>
                <a:ea typeface="Verdana" panose="020B0604030504040204" pitchFamily="34" charset="0"/>
                <a:cs typeface="Calibri" panose="020F0502020204030204" pitchFamily="34" charset="0"/>
              </a:rPr>
              <a:t>Mișcarea anti-vaccinare</a:t>
            </a:r>
          </a:p>
          <a:p>
            <a:r>
              <a:rPr lang="vi-VN" sz="1800" dirty="0">
                <a:latin typeface="Calibri" panose="020F0502020204030204" pitchFamily="34" charset="0"/>
                <a:ea typeface="Verdana" panose="020B0604030504040204" pitchFamily="34" charset="0"/>
                <a:cs typeface="Calibri" panose="020F0502020204030204" pitchFamily="34" charset="0"/>
              </a:rPr>
              <a:t>Autoritățile </a:t>
            </a:r>
            <a:r>
              <a:rPr lang="vi-VN" sz="1800" dirty="0" smtClean="0">
                <a:latin typeface="Calibri" panose="020F0502020204030204" pitchFamily="34" charset="0"/>
                <a:ea typeface="Verdana" panose="020B0604030504040204" pitchFamily="34" charset="0"/>
                <a:cs typeface="Calibri" panose="020F0502020204030204" pitchFamily="34" charset="0"/>
              </a:rPr>
              <a:t>medicale</a:t>
            </a:r>
            <a:r>
              <a:rPr lang="ro-MO" sz="1800" dirty="0" smtClean="0">
                <a:latin typeface="Calibri" panose="020F0502020204030204" pitchFamily="34" charset="0"/>
                <a:ea typeface="Verdana" panose="020B0604030504040204" pitchFamily="34" charset="0"/>
                <a:cs typeface="Calibri" panose="020F0502020204030204" pitchFamily="34" charset="0"/>
              </a:rPr>
              <a:t> sunt</a:t>
            </a:r>
            <a:r>
              <a:rPr lang="vi-VN" sz="1800" dirty="0" smtClean="0">
                <a:latin typeface="Calibri" panose="020F0502020204030204" pitchFamily="34" charset="0"/>
                <a:ea typeface="Verdana" panose="020B0604030504040204" pitchFamily="34" charset="0"/>
                <a:cs typeface="Calibri" panose="020F0502020204030204" pitchFamily="34" charset="0"/>
              </a:rPr>
              <a:t> </a:t>
            </a:r>
            <a:r>
              <a:rPr lang="vi-VN" sz="1800" dirty="0">
                <a:latin typeface="Calibri" panose="020F0502020204030204" pitchFamily="34" charset="0"/>
                <a:ea typeface="Verdana" panose="020B0604030504040204" pitchFamily="34" charset="0"/>
                <a:cs typeface="Calibri" panose="020F0502020204030204" pitchFamily="34" charset="0"/>
              </a:rPr>
              <a:t>privite cu suspiciune</a:t>
            </a:r>
          </a:p>
          <a:p>
            <a:r>
              <a:rPr lang="vi-VN" sz="1800" dirty="0">
                <a:latin typeface="Calibri" panose="020F0502020204030204" pitchFamily="34" charset="0"/>
                <a:ea typeface="Verdana" panose="020B0604030504040204" pitchFamily="34" charset="0"/>
                <a:cs typeface="Calibri" panose="020F0502020204030204" pitchFamily="34" charset="0"/>
              </a:rPr>
              <a:t>Actele guvernamentale au </a:t>
            </a:r>
            <a:r>
              <a:rPr lang="ro-MO" sz="1800" dirty="0" smtClean="0">
                <a:latin typeface="Calibri" panose="020F0502020204030204" pitchFamily="34" charset="0"/>
                <a:ea typeface="Verdana" panose="020B0604030504040204" pitchFamily="34" charset="0"/>
                <a:cs typeface="Calibri" panose="020F0502020204030204" pitchFamily="34" charset="0"/>
              </a:rPr>
              <a:t>eliminat alegerea personală </a:t>
            </a:r>
            <a:endParaRPr lang="en-GB" sz="1800" dirty="0">
              <a:latin typeface="Calibri" panose="020F0502020204030204" pitchFamily="34" charset="0"/>
              <a:ea typeface="Verdana" panose="020B0604030504040204" pitchFamily="34" charset="0"/>
              <a:cs typeface="Calibri" panose="020F0502020204030204" pitchFamily="34" charset="0"/>
            </a:endParaRPr>
          </a:p>
        </p:txBody>
      </p:sp>
      <p:pic>
        <p:nvPicPr>
          <p:cNvPr id="7170" name="Picture 2" descr="Anti-vivisection movement">
            <a:extLst>
              <a:ext uri="{FF2B5EF4-FFF2-40B4-BE49-F238E27FC236}">
                <a16:creationId xmlns:a16="http://schemas.microsoft.com/office/drawing/2014/main" xmlns="" id="{8E4FE69C-B67E-4B3C-A02E-2735B848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 r="-3" b="746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A75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6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6D1BA-5368-4FB2-9573-C731D9018880}"/>
              </a:ext>
            </a:extLst>
          </p:cNvPr>
          <p:cNvSpPr>
            <a:spLocks noGrp="1"/>
          </p:cNvSpPr>
          <p:nvPr>
            <p:ph type="title"/>
          </p:nvPr>
        </p:nvSpPr>
        <p:spPr>
          <a:xfrm>
            <a:off x="797257" y="679024"/>
            <a:ext cx="1051560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Conclu</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zii</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C3FA568F-421B-482B-808F-1472BD67A5B4}"/>
              </a:ext>
            </a:extLst>
          </p:cNvPr>
          <p:cNvSpPr>
            <a:spLocks noGrp="1"/>
          </p:cNvSpPr>
          <p:nvPr>
            <p:ph idx="1"/>
          </p:nvPr>
        </p:nvSpPr>
        <p:spPr/>
        <p:txBody>
          <a:bodyPr>
            <a:normAutofit/>
          </a:bodyPr>
          <a:lstStyle/>
          <a:p>
            <a:r>
              <a:rPr lang="en-GB" sz="2000" dirty="0">
                <a:ea typeface="Verdana" panose="020B0604030504040204" pitchFamily="34" charset="0"/>
              </a:rPr>
              <a:t>Medical practice changed significantly in the period from 1600 to 1900:</a:t>
            </a:r>
          </a:p>
          <a:p>
            <a:pPr lvl="1"/>
            <a:r>
              <a:rPr lang="vi-VN" sz="1800" dirty="0">
                <a:ea typeface="Verdana" panose="020B0604030504040204" pitchFamily="34" charset="0"/>
              </a:rPr>
              <a:t>Idei noi despre boli și noi descoperiri</a:t>
            </a:r>
          </a:p>
          <a:p>
            <a:pPr lvl="1"/>
            <a:r>
              <a:rPr lang="vi-VN" sz="1800" dirty="0">
                <a:ea typeface="Verdana" panose="020B0604030504040204" pitchFamily="34" charset="0"/>
              </a:rPr>
              <a:t>Schimbarea relației medic-pacient</a:t>
            </a:r>
          </a:p>
          <a:p>
            <a:pPr lvl="1"/>
            <a:r>
              <a:rPr lang="vi-VN" sz="1800" dirty="0">
                <a:ea typeface="Verdana" panose="020B0604030504040204" pitchFamily="34" charset="0"/>
              </a:rPr>
              <a:t>Profesionalizare și specializare în profesie</a:t>
            </a:r>
          </a:p>
          <a:p>
            <a:pPr lvl="1"/>
            <a:r>
              <a:rPr lang="vi-VN" sz="1800">
                <a:ea typeface="Verdana" panose="020B0604030504040204" pitchFamily="34" charset="0"/>
              </a:rPr>
              <a:t>Analize statistice privind sănătatea, creșterea puterii medicale și intervenția guvernamentală</a:t>
            </a:r>
            <a:endParaRPr lang="en-GB" sz="1800" dirty="0">
              <a:ea typeface="Verdana" panose="020B0604030504040204" pitchFamily="34" charset="0"/>
            </a:endParaRPr>
          </a:p>
        </p:txBody>
      </p:sp>
    </p:spTree>
    <p:extLst>
      <p:ext uri="{BB962C8B-B14F-4D97-AF65-F5344CB8AC3E}">
        <p14:creationId xmlns:p14="http://schemas.microsoft.com/office/powerpoint/2010/main" val="114248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E92D4-1E71-4649-84DE-69F469FF74D9}"/>
              </a:ext>
            </a:extLst>
          </p:cNvPr>
          <p:cNvSpPr>
            <a:spLocks noGrp="1"/>
          </p:cNvSpPr>
          <p:nvPr>
            <p:ph type="title"/>
          </p:nvPr>
        </p:nvSpPr>
        <p:spPr>
          <a:xfrm>
            <a:off x="838200" y="556193"/>
            <a:ext cx="1051560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Scopuri ale acestui curs</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DEE6797D-98E8-47F2-AA35-361CF588FEBC}"/>
              </a:ext>
            </a:extLst>
          </p:cNvPr>
          <p:cNvSpPr>
            <a:spLocks noGrp="1"/>
          </p:cNvSpPr>
          <p:nvPr>
            <p:ph idx="1"/>
          </p:nvPr>
        </p:nvSpPr>
        <p:spPr/>
        <p:txBody>
          <a:bodyPr/>
          <a:lstStyle/>
          <a:p>
            <a:r>
              <a:rPr lang="vi-VN" sz="2000" dirty="0" smtClean="0">
                <a:ea typeface="Verdana" panose="020B0604030504040204" pitchFamily="34" charset="0"/>
              </a:rPr>
              <a:t>a </a:t>
            </a:r>
            <a:r>
              <a:rPr lang="vi-VN" sz="2000" dirty="0">
                <a:ea typeface="Verdana" panose="020B0604030504040204" pitchFamily="34" charset="0"/>
              </a:rPr>
              <a:t>oferi o imagine de ansamblu asupra unora dintre principalele schimbări din medicina occidentală de la 1600 la 1900.</a:t>
            </a:r>
          </a:p>
          <a:p>
            <a:r>
              <a:rPr lang="vi-VN" sz="2000" dirty="0" smtClean="0">
                <a:ea typeface="Verdana" panose="020B0604030504040204" pitchFamily="34" charset="0"/>
              </a:rPr>
              <a:t>a </a:t>
            </a:r>
            <a:r>
              <a:rPr lang="vi-VN" sz="2000" dirty="0">
                <a:ea typeface="Verdana" panose="020B0604030504040204" pitchFamily="34" charset="0"/>
              </a:rPr>
              <a:t>încuraja reflecția asupra presupunerilor cu privire la teoria, practica și circumstanțele medicale.</a:t>
            </a:r>
          </a:p>
          <a:p>
            <a:r>
              <a:rPr lang="vi-VN" sz="2000" dirty="0" smtClean="0">
                <a:ea typeface="Verdana" panose="020B0604030504040204" pitchFamily="34" charset="0"/>
              </a:rPr>
              <a:t>a </a:t>
            </a:r>
            <a:r>
              <a:rPr lang="vi-VN" sz="2000" dirty="0">
                <a:ea typeface="Verdana" panose="020B0604030504040204" pitchFamily="34" charset="0"/>
              </a:rPr>
              <a:t>problematiza aspecte ale medicinei și practicii medicale - istoria este o resursă care poate ajuta la îmbunătățirea cunoștințelor și practicii moderne.</a:t>
            </a:r>
            <a:endParaRPr lang="en-GB" dirty="0"/>
          </a:p>
        </p:txBody>
      </p:sp>
    </p:spTree>
    <p:extLst>
      <p:ext uri="{BB962C8B-B14F-4D97-AF65-F5344CB8AC3E}">
        <p14:creationId xmlns:p14="http://schemas.microsoft.com/office/powerpoint/2010/main" val="31476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0BDF0-F33E-4126-AD44-10CDCB7C0204}"/>
              </a:ext>
            </a:extLst>
          </p:cNvPr>
          <p:cNvSpPr>
            <a:spLocks noGrp="1"/>
          </p:cNvSpPr>
          <p:nvPr>
            <p:ph type="title"/>
          </p:nvPr>
        </p:nvSpPr>
        <p:spPr>
          <a:xfrm>
            <a:off x="886441" y="781690"/>
            <a:ext cx="10515600" cy="2852737"/>
          </a:xfrm>
        </p:spPr>
        <p:txBody>
          <a:bodyPr>
            <a:normAutofit/>
          </a:bodyPr>
          <a:lstStyle/>
          <a:p>
            <a:pPr algn="ctr"/>
            <a:r>
              <a:rPr lang="ro-MO" sz="4000" b="1" dirty="0" smtClean="0">
                <a:solidFill>
                  <a:schemeClr val="accent2"/>
                </a:solidFill>
                <a:effectLst>
                  <a:outerShdw blurRad="38100" dist="38100" dir="2700000" algn="tl">
                    <a:srgbClr val="000000">
                      <a:alpha val="43137"/>
                    </a:srgbClr>
                  </a:outerShdw>
                </a:effectLst>
                <a:latin typeface="+mn-lt"/>
                <a:ea typeface="+mn-ea"/>
                <a:cs typeface="+mn-cs"/>
              </a:rPr>
              <a:t>De la umori la germeni</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Text Placeholder 2">
            <a:extLst>
              <a:ext uri="{FF2B5EF4-FFF2-40B4-BE49-F238E27FC236}">
                <a16:creationId xmlns:a16="http://schemas.microsoft.com/office/drawing/2014/main" xmlns="" id="{435F44A1-A7EB-46E4-BC5B-5D97006F885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1277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3F354E-FCF9-477F-B434-3DF0E5224A96}"/>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Cele patru umori</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US"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80" name="Rectangle 79">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3DF3BCD-47A5-4BDF-8F02-818E31359841}"/>
              </a:ext>
            </a:extLst>
          </p:cNvPr>
          <p:cNvSpPr txBox="1"/>
          <p:nvPr/>
        </p:nvSpPr>
        <p:spPr>
          <a:xfrm>
            <a:off x="411479" y="2688336"/>
            <a:ext cx="4498848" cy="358444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ro-MO" dirty="0" smtClean="0"/>
              <a:t>Teoria umorilor presupune ca un corp sănătos este un corp în echilibru</a:t>
            </a:r>
            <a:endParaRPr lang="en-US" dirty="0"/>
          </a:p>
          <a:p>
            <a:pPr marL="285750" indent="-228600">
              <a:lnSpc>
                <a:spcPct val="90000"/>
              </a:lnSpc>
              <a:spcAft>
                <a:spcPts val="600"/>
              </a:spcAft>
              <a:buFont typeface="Arial" panose="020B0604020202020204" pitchFamily="34" charset="0"/>
              <a:buChar char="•"/>
            </a:pPr>
            <a:r>
              <a:rPr lang="ro-MO" dirty="0" smtClean="0"/>
              <a:t>Bolile erau cauzate de umori – bilă neagră, bilă galbenă, sânge și flem – toate în dezechilibru</a:t>
            </a:r>
            <a:r>
              <a:rPr lang="en-US" dirty="0" smtClean="0"/>
              <a:t>.</a:t>
            </a:r>
            <a:endParaRPr lang="en-US" dirty="0"/>
          </a:p>
          <a:p>
            <a:pPr marL="285750" indent="-228600">
              <a:lnSpc>
                <a:spcPct val="90000"/>
              </a:lnSpc>
              <a:spcAft>
                <a:spcPts val="600"/>
              </a:spcAft>
              <a:buFont typeface="Arial" panose="020B0604020202020204" pitchFamily="34" charset="0"/>
              <a:buChar char="•"/>
            </a:pPr>
            <a:r>
              <a:rPr lang="ro-RO" dirty="0"/>
              <a:t>Sarcina medicului </a:t>
            </a:r>
            <a:r>
              <a:rPr lang="ro-RO" dirty="0" smtClean="0"/>
              <a:t>era de </a:t>
            </a:r>
            <a:r>
              <a:rPr lang="ro-RO" dirty="0"/>
              <a:t>a restabili echilibrul </a:t>
            </a:r>
            <a:r>
              <a:rPr lang="ro-RO" dirty="0" smtClean="0"/>
              <a:t>constituției pacientului</a:t>
            </a:r>
          </a:p>
          <a:p>
            <a:pPr marL="285750" indent="-228600">
              <a:lnSpc>
                <a:spcPct val="90000"/>
              </a:lnSpc>
              <a:spcAft>
                <a:spcPts val="600"/>
              </a:spcAft>
              <a:buFont typeface="Arial" panose="020B0604020202020204" pitchFamily="34" charset="0"/>
              <a:buChar char="•"/>
            </a:pPr>
            <a:r>
              <a:rPr lang="ro-RO" dirty="0"/>
              <a:t>Asemănări cu alte tradiții medicale, cum ar fi medicina ayurvedică (care provine din India) și medicina chineză.</a:t>
            </a: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1026" name="Picture 2" descr="http://2.bp.blogspot.com/-Nl5ayF-7Kw4/VNbuuXAEtwI/AAAAAAAAeDY/E2YCBYj8xkw/s1600/humors.gif">
            <a:extLst>
              <a:ext uri="{FF2B5EF4-FFF2-40B4-BE49-F238E27FC236}">
                <a16:creationId xmlns:a16="http://schemas.microsoft.com/office/drawing/2014/main" xmlns="" id="{E1833CB5-CE52-4017-A33D-CFDB16AE447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79"/>
          <a:stretch/>
        </p:blipFill>
        <p:spPr bwMode="auto">
          <a:xfrm>
            <a:off x="5308052" y="10"/>
            <a:ext cx="6883948"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0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E85DF-CC82-4819-B3C8-15ABEFC578AA}"/>
              </a:ext>
            </a:extLst>
          </p:cNvPr>
          <p:cNvSpPr>
            <a:spLocks noGrp="1"/>
          </p:cNvSpPr>
          <p:nvPr>
            <p:ph type="title"/>
          </p:nvPr>
        </p:nvSpPr>
        <p:spPr>
          <a:xfrm>
            <a:off x="4965430" y="629268"/>
            <a:ext cx="6586491" cy="1286160"/>
          </a:xfrm>
        </p:spPr>
        <p:txBody>
          <a:bodyPr anchor="b">
            <a:normAutofit/>
          </a:bodyPr>
          <a:lstStyle/>
          <a:p>
            <a:r>
              <a:rPr lang="ro-MO" sz="2800" b="1" dirty="0" smtClean="0">
                <a:solidFill>
                  <a:schemeClr val="accent2"/>
                </a:solidFill>
                <a:effectLst>
                  <a:outerShdw blurRad="38100" dist="38100" dir="2700000" algn="tl">
                    <a:srgbClr val="000000">
                      <a:alpha val="43137"/>
                    </a:srgbClr>
                  </a:outerShdw>
                </a:effectLst>
                <a:latin typeface="+mn-lt"/>
                <a:ea typeface="+mn-ea"/>
                <a:cs typeface="+mn-cs"/>
              </a:rPr>
              <a:t>Putere explicativă</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E5DA5299-A58D-4C22-AF2F-B4C5A4315706}"/>
              </a:ext>
            </a:extLst>
          </p:cNvPr>
          <p:cNvSpPr>
            <a:spLocks noGrp="1"/>
          </p:cNvSpPr>
          <p:nvPr>
            <p:ph idx="1"/>
          </p:nvPr>
        </p:nvSpPr>
        <p:spPr>
          <a:xfrm>
            <a:off x="4965431" y="2438400"/>
            <a:ext cx="6586489" cy="3785419"/>
          </a:xfrm>
        </p:spPr>
        <p:txBody>
          <a:bodyPr>
            <a:normAutofit/>
          </a:bodyPr>
          <a:lstStyle/>
          <a:p>
            <a:endParaRPr lang="vi-VN" sz="2000" dirty="0">
              <a:ea typeface="Verdana" panose="020B0604030504040204" pitchFamily="34" charset="0"/>
            </a:endParaRPr>
          </a:p>
          <a:p>
            <a:r>
              <a:rPr lang="vi-VN" sz="2000" dirty="0">
                <a:ea typeface="Verdana" panose="020B0604030504040204" pitchFamily="34" charset="0"/>
              </a:rPr>
              <a:t>Teoria umorală a fost dezvoltată din cele mai vechi timpuri, dar mai ales de către medicul roman Galen din secolul al III-lea, al cărui sistem medical a stat la baza medicinei occidentale până în secolul al XIX-lea</a:t>
            </a:r>
            <a:r>
              <a:rPr lang="vi-VN" sz="2000" dirty="0" smtClean="0">
                <a:ea typeface="Verdana" panose="020B0604030504040204" pitchFamily="34" charset="0"/>
              </a:rPr>
              <a:t>.</a:t>
            </a:r>
            <a:endParaRPr lang="ro-MO" sz="2000" dirty="0" smtClean="0">
              <a:ea typeface="Verdana" panose="020B0604030504040204" pitchFamily="34" charset="0"/>
            </a:endParaRPr>
          </a:p>
          <a:p>
            <a:r>
              <a:rPr lang="ro-RO" sz="2000" dirty="0"/>
              <a:t>Un avantaj major al teoriei umorale a fost acela că a dat un răspuns cuprinzător la ceea ce nu era în regulă cu pacienții și la modul de tratare a acestora. </a:t>
            </a:r>
            <a:endParaRPr lang="ro-RO" sz="2000" dirty="0" smtClean="0"/>
          </a:p>
          <a:p>
            <a:pPr lvl="1"/>
            <a:r>
              <a:rPr lang="ro-RO" sz="1600" dirty="0" smtClean="0"/>
              <a:t>Un </a:t>
            </a:r>
            <a:r>
              <a:rPr lang="ro-RO" sz="1600" dirty="0"/>
              <a:t>pacient prezentat cu bufeuri și piele înroșită suferea în mod clar de un exces de sânge, </a:t>
            </a:r>
            <a:r>
              <a:rPr lang="ro-RO" sz="1600" dirty="0" smtClean="0"/>
              <a:t>deci trebuia să i se lase sânge.</a:t>
            </a:r>
            <a:r>
              <a:rPr lang="en-GB" sz="1200" dirty="0" smtClean="0">
                <a:ea typeface="Verdana" panose="020B0604030504040204" pitchFamily="34" charset="0"/>
              </a:rPr>
              <a:t>  </a:t>
            </a:r>
            <a:endParaRPr lang="en-GB" sz="1200" dirty="0">
              <a:ea typeface="Verdana" panose="020B0604030504040204" pitchFamily="34" charset="0"/>
            </a:endParaRPr>
          </a:p>
        </p:txBody>
      </p:sp>
      <p:pic>
        <p:nvPicPr>
          <p:cNvPr id="2050" name="Picture 2" descr="http://www.sciencephoto.com/image/300923/large/N8000035-18th_century_print_of_a_doctor_bleeding_a_patient-SPL.jpg">
            <a:extLst>
              <a:ext uri="{FF2B5EF4-FFF2-40B4-BE49-F238E27FC236}">
                <a16:creationId xmlns:a16="http://schemas.microsoft.com/office/drawing/2014/main" xmlns="" id="{70CB4E79-240C-4C1D-9209-035722D99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0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916E6-7AD6-4552-A618-9D396980DF32}"/>
              </a:ext>
            </a:extLst>
          </p:cNvPr>
          <p:cNvSpPr>
            <a:spLocks noGrp="1"/>
          </p:cNvSpPr>
          <p:nvPr>
            <p:ph type="title"/>
          </p:nvPr>
        </p:nvSpPr>
        <p:spPr>
          <a:xfrm>
            <a:off x="729018" y="624433"/>
            <a:ext cx="6383694" cy="1325563"/>
          </a:xfrm>
        </p:spPr>
        <p:txBody>
          <a:bodyPr>
            <a:normAutofit/>
          </a:bodyPr>
          <a:lstStyle/>
          <a:p>
            <a:r>
              <a:rPr lang="vi-VN" sz="2800" b="1" dirty="0">
                <a:solidFill>
                  <a:schemeClr val="accent2"/>
                </a:solidFill>
                <a:effectLst>
                  <a:outerShdw blurRad="38100" dist="38100" dir="2700000" algn="tl">
                    <a:srgbClr val="000000">
                      <a:alpha val="43137"/>
                    </a:srgbClr>
                  </a:outerShdw>
                </a:effectLst>
                <a:latin typeface="+mn-lt"/>
                <a:ea typeface="+mn-ea"/>
                <a:cs typeface="+mn-cs"/>
              </a:rPr>
              <a:t>Provocări anatomice pentru </a:t>
            </a:r>
            <a:r>
              <a:rPr lang="vi-VN" sz="2800" b="1" dirty="0" smtClean="0">
                <a:solidFill>
                  <a:schemeClr val="accent2"/>
                </a:solidFill>
                <a:effectLst>
                  <a:outerShdw blurRad="38100" dist="38100" dir="2700000" algn="tl">
                    <a:srgbClr val="000000">
                      <a:alpha val="43137"/>
                    </a:srgbClr>
                  </a:outerShdw>
                </a:effectLst>
                <a:latin typeface="+mn-lt"/>
                <a:ea typeface="+mn-ea"/>
                <a:cs typeface="+mn-cs"/>
              </a:rPr>
              <a:t>umor</a:t>
            </a:r>
            <a:r>
              <a:rPr lang="ro-MO" sz="2800" b="1" dirty="0" smtClean="0">
                <a:solidFill>
                  <a:schemeClr val="accent2"/>
                </a:solidFill>
                <a:effectLst>
                  <a:outerShdw blurRad="38100" dist="38100" dir="2700000" algn="tl">
                    <a:srgbClr val="000000">
                      <a:alpha val="43137"/>
                    </a:srgbClr>
                  </a:outerShdw>
                </a:effectLst>
                <a:latin typeface="+mn-lt"/>
                <a:ea typeface="+mn-ea"/>
                <a:cs typeface="+mn-cs"/>
              </a:rPr>
              <a:t>i</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CF18E57C-546A-43CA-AF15-096C3BF08AEB}"/>
              </a:ext>
            </a:extLst>
          </p:cNvPr>
          <p:cNvSpPr>
            <a:spLocks noGrp="1"/>
          </p:cNvSpPr>
          <p:nvPr>
            <p:ph idx="1"/>
          </p:nvPr>
        </p:nvSpPr>
        <p:spPr>
          <a:xfrm>
            <a:off x="783609" y="1825625"/>
            <a:ext cx="5002763" cy="4351338"/>
          </a:xfrm>
        </p:spPr>
        <p:txBody>
          <a:bodyPr>
            <a:normAutofit/>
          </a:bodyPr>
          <a:lstStyle/>
          <a:p>
            <a:r>
              <a:rPr lang="vi-VN" sz="2000" dirty="0">
                <a:ea typeface="Verdana" panose="020B0604030504040204" pitchFamily="34" charset="0"/>
              </a:rPr>
              <a:t>Din secolul al XVI-lea, investigația anatomică a subminat baza teoretică a umorismului.</a:t>
            </a:r>
          </a:p>
          <a:p>
            <a:r>
              <a:rPr lang="vi-VN" sz="2000" dirty="0">
                <a:ea typeface="Verdana" panose="020B0604030504040204" pitchFamily="34" charset="0"/>
              </a:rPr>
              <a:t>Andreas Vesalius (1514-1564) a demonstrat că Galen lucra numai de la animale, subminându-i teoriile.</a:t>
            </a:r>
          </a:p>
          <a:p>
            <a:r>
              <a:rPr lang="vi-VN" sz="2000" dirty="0">
                <a:ea typeface="Verdana" panose="020B0604030504040204" pitchFamily="34" charset="0"/>
              </a:rPr>
              <a:t>William Harvey (1578-1657) a descoperit circulația sângelui</a:t>
            </a:r>
            <a:endParaRPr lang="en-GB" sz="2000" dirty="0">
              <a:ea typeface="Verdana" panose="020B0604030504040204" pitchFamily="34" charset="0"/>
            </a:endParaRPr>
          </a:p>
        </p:txBody>
      </p:sp>
      <p:pic>
        <p:nvPicPr>
          <p:cNvPr id="4" name="Picture 6" descr="https://www.princeton.edu/~his291/Jpegs/Harvey.JPG">
            <a:extLst>
              <a:ext uri="{FF2B5EF4-FFF2-40B4-BE49-F238E27FC236}">
                <a16:creationId xmlns:a16="http://schemas.microsoft.com/office/drawing/2014/main" xmlns="" id="{702B2EF5-E46C-4908-BD4B-CFBA08374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25" y="0"/>
            <a:ext cx="4641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exhibits.hsl.virginia.edu/hist-images/antiqua/vesalius.jpg">
            <a:extLst>
              <a:ext uri="{FF2B5EF4-FFF2-40B4-BE49-F238E27FC236}">
                <a16:creationId xmlns:a16="http://schemas.microsoft.com/office/drawing/2014/main" xmlns="" id="{ADF1082F-D20F-4FDB-81B9-93F904850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156" y="1825625"/>
            <a:ext cx="1400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c/c3/William_Harvey_(_1578-1657).jpg">
            <a:extLst>
              <a:ext uri="{FF2B5EF4-FFF2-40B4-BE49-F238E27FC236}">
                <a16:creationId xmlns:a16="http://schemas.microsoft.com/office/drawing/2014/main" xmlns="" id="{7283BEA9-9562-4795-9AF2-40B6B45607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416"/>
          <a:stretch/>
        </p:blipFill>
        <p:spPr bwMode="auto">
          <a:xfrm>
            <a:off x="5988214" y="4324423"/>
            <a:ext cx="1416058" cy="21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9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2B878-2AF9-49DE-81B5-76C0BD8E5518}"/>
              </a:ext>
            </a:extLst>
          </p:cNvPr>
          <p:cNvSpPr>
            <a:spLocks noGrp="1"/>
          </p:cNvSpPr>
          <p:nvPr>
            <p:ph type="title"/>
          </p:nvPr>
        </p:nvSpPr>
        <p:spPr>
          <a:xfrm>
            <a:off x="655320" y="515251"/>
            <a:ext cx="5120114" cy="1692794"/>
          </a:xfrm>
        </p:spPr>
        <p:txBody>
          <a:bodyPr>
            <a:no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„Știința mare” în secolul al XVIII-lea: preparate anatomice</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062D9CA-26A2-4F49-837E-078F145DC194}"/>
              </a:ext>
            </a:extLst>
          </p:cNvPr>
          <p:cNvSpPr>
            <a:spLocks noGrp="1"/>
          </p:cNvSpPr>
          <p:nvPr>
            <p:ph idx="1"/>
          </p:nvPr>
        </p:nvSpPr>
        <p:spPr>
          <a:xfrm>
            <a:off x="655321" y="2575034"/>
            <a:ext cx="5120113" cy="1482061"/>
          </a:xfrm>
        </p:spPr>
        <p:txBody>
          <a:bodyPr>
            <a:normAutofit/>
          </a:bodyPr>
          <a:lstStyle/>
          <a:p>
            <a:r>
              <a:rPr lang="vi-VN" sz="1800" dirty="0">
                <a:latin typeface="Calibri" panose="020F0502020204030204" pitchFamily="34" charset="0"/>
                <a:ea typeface="Verdana" panose="020B0604030504040204" pitchFamily="34" charset="0"/>
                <a:cs typeface="Calibri" panose="020F0502020204030204" pitchFamily="34" charset="0"/>
              </a:rPr>
              <a:t>Dezvoltarea tehnicilor de conservare de către practicanți precum Frederick Ruysch (1638-1731) a permis ca părțile corpului să fie comparate și contrastate în sănătate și boală</a:t>
            </a:r>
            <a:endParaRPr lang="en-GB" sz="1800" dirty="0">
              <a:latin typeface="Calibri" panose="020F0502020204030204" pitchFamily="34" charset="0"/>
              <a:ea typeface="Verdana" panose="020B0604030504040204" pitchFamily="34" charset="0"/>
              <a:cs typeface="Calibri" panose="020F0502020204030204" pitchFamily="34" charset="0"/>
            </a:endParaRPr>
          </a:p>
        </p:txBody>
      </p:sp>
      <p:pic>
        <p:nvPicPr>
          <p:cNvPr id="4098" name="Picture 2" descr="https://www.nlm.nih.gov/exhibition/dreamanatomy/images/1200-dpi/I-C-1-03.jpg">
            <a:extLst>
              <a:ext uri="{FF2B5EF4-FFF2-40B4-BE49-F238E27FC236}">
                <a16:creationId xmlns:a16="http://schemas.microsoft.com/office/drawing/2014/main" xmlns="" id="{85FADAC5-29A1-4D93-A08D-743E06880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34" r="-2"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99F0FE1-8181-4B66-909B-CBDAFDDD6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31" b="10824"/>
          <a:stretch/>
        </p:blipFill>
        <p:spPr>
          <a:xfrm>
            <a:off x="0" y="4057103"/>
            <a:ext cx="3424336" cy="2800894"/>
          </a:xfrm>
          <a:prstGeom prst="rect">
            <a:avLst/>
          </a:prstGeom>
        </p:spPr>
      </p:pic>
      <p:sp>
        <p:nvSpPr>
          <p:cNvPr id="7" name="TextBox 6">
            <a:extLst>
              <a:ext uri="{FF2B5EF4-FFF2-40B4-BE49-F238E27FC236}">
                <a16:creationId xmlns:a16="http://schemas.microsoft.com/office/drawing/2014/main" xmlns="" id="{DF192C64-A519-4BE0-BDCA-57288C811D41}"/>
              </a:ext>
            </a:extLst>
          </p:cNvPr>
          <p:cNvSpPr txBox="1"/>
          <p:nvPr/>
        </p:nvSpPr>
        <p:spPr>
          <a:xfrm>
            <a:off x="3424336" y="4315648"/>
            <a:ext cx="3296504" cy="1754326"/>
          </a:xfrm>
          <a:prstGeom prst="rect">
            <a:avLst/>
          </a:prstGeom>
          <a:noFill/>
        </p:spPr>
        <p:txBody>
          <a:bodyPr wrap="square" rtlCol="0">
            <a:spAutoFit/>
          </a:bodyPr>
          <a:lstStyle/>
          <a:p>
            <a:pPr marL="285750" indent="-285750">
              <a:buFont typeface="Arial" panose="020B0604020202020204" pitchFamily="34" charset="0"/>
              <a:buChar char="•"/>
            </a:pPr>
            <a:r>
              <a:rPr lang="vi-VN" dirty="0">
                <a:latin typeface="Calibri" panose="020F0502020204030204" pitchFamily="34" charset="0"/>
                <a:ea typeface="Verdana" panose="020B0604030504040204" pitchFamily="34" charset="0"/>
                <a:cs typeface="Calibri" panose="020F0502020204030204" pitchFamily="34" charset="0"/>
              </a:rPr>
              <a:t>Colecții uriașe de preparate </a:t>
            </a:r>
            <a:r>
              <a:rPr lang="vi-VN" dirty="0" smtClean="0">
                <a:latin typeface="Calibri" panose="020F0502020204030204" pitchFamily="34" charset="0"/>
                <a:ea typeface="Verdana" panose="020B0604030504040204" pitchFamily="34" charset="0"/>
                <a:cs typeface="Calibri" panose="020F0502020204030204" pitchFamily="34" charset="0"/>
              </a:rPr>
              <a:t>c</a:t>
            </a:r>
            <a:r>
              <a:rPr lang="ro-MO" dirty="0" smtClean="0">
                <a:latin typeface="Calibri" panose="020F0502020204030204" pitchFamily="34" charset="0"/>
                <a:ea typeface="Verdana" panose="020B0604030504040204" pitchFamily="34" charset="0"/>
                <a:cs typeface="Calibri" panose="020F0502020204030204" pitchFamily="34" charset="0"/>
              </a:rPr>
              <a:t>reate</a:t>
            </a:r>
            <a:r>
              <a:rPr lang="vi-VN" dirty="0" smtClean="0">
                <a:latin typeface="Calibri" panose="020F0502020204030204" pitchFamily="34" charset="0"/>
                <a:ea typeface="Verdana" panose="020B0604030504040204" pitchFamily="34" charset="0"/>
                <a:cs typeface="Calibri" panose="020F0502020204030204" pitchFamily="34" charset="0"/>
              </a:rPr>
              <a:t> </a:t>
            </a:r>
            <a:r>
              <a:rPr lang="vi-VN" dirty="0">
                <a:latin typeface="Calibri" panose="020F0502020204030204" pitchFamily="34" charset="0"/>
                <a:ea typeface="Verdana" panose="020B0604030504040204" pitchFamily="34" charset="0"/>
                <a:cs typeface="Calibri" panose="020F0502020204030204" pitchFamily="34" charset="0"/>
              </a:rPr>
              <a:t>de practicanți precum William Hunter (1718-1783).</a:t>
            </a:r>
          </a:p>
          <a:p>
            <a:pPr marL="285750" indent="-285750">
              <a:buFont typeface="Arial" panose="020B0604020202020204" pitchFamily="34" charset="0"/>
              <a:buChar char="•"/>
            </a:pPr>
            <a:r>
              <a:rPr lang="vi-VN" dirty="0">
                <a:latin typeface="Calibri" panose="020F0502020204030204" pitchFamily="34" charset="0"/>
                <a:ea typeface="Verdana" panose="020B0604030504040204" pitchFamily="34" charset="0"/>
                <a:cs typeface="Calibri" panose="020F0502020204030204" pitchFamily="34" charset="0"/>
              </a:rPr>
              <a:t>Injecțiile cu substanțe precum ceara au ajutat la urmărirea </a:t>
            </a:r>
            <a:r>
              <a:rPr lang="vi-VN" dirty="0" smtClean="0">
                <a:latin typeface="Calibri" panose="020F0502020204030204" pitchFamily="34" charset="0"/>
                <a:ea typeface="Verdana" panose="020B0604030504040204" pitchFamily="34" charset="0"/>
                <a:cs typeface="Calibri" panose="020F0502020204030204" pitchFamily="34" charset="0"/>
              </a:rPr>
              <a:t>vaselor </a:t>
            </a:r>
            <a:r>
              <a:rPr lang="vi-VN" dirty="0">
                <a:latin typeface="Calibri" panose="020F0502020204030204" pitchFamily="34" charset="0"/>
                <a:ea typeface="Verdana" panose="020B0604030504040204" pitchFamily="34" charset="0"/>
                <a:cs typeface="Calibri" panose="020F0502020204030204" pitchFamily="34" charset="0"/>
              </a:rPr>
              <a:t>corpului</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8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330798E-0C4A-4E83-B574-43308F78AEFF}"/>
              </a:ext>
            </a:extLst>
          </p:cNvPr>
          <p:cNvSpPr>
            <a:spLocks noGrp="1"/>
          </p:cNvSpPr>
          <p:nvPr>
            <p:ph type="title"/>
          </p:nvPr>
        </p:nvSpPr>
        <p:spPr>
          <a:xfrm>
            <a:off x="643467" y="321734"/>
            <a:ext cx="6279847" cy="1135737"/>
          </a:xfrm>
        </p:spPr>
        <p:txBody>
          <a:bodyPr>
            <a:normAutofit/>
          </a:bodyPr>
          <a:lstStyle/>
          <a:p>
            <a:r>
              <a:rPr lang="en-GB" sz="2400" b="1" dirty="0" smtClean="0">
                <a:solidFill>
                  <a:schemeClr val="accent2"/>
                </a:solidFill>
                <a:effectLst>
                  <a:outerShdw blurRad="38100" dist="38100" dir="2700000" algn="tl">
                    <a:srgbClr val="000000">
                      <a:alpha val="43137"/>
                    </a:srgbClr>
                  </a:outerShdw>
                </a:effectLst>
                <a:latin typeface="+mn-lt"/>
                <a:ea typeface="+mn-ea"/>
                <a:cs typeface="+mn-cs"/>
              </a:rPr>
              <a:t>N</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oi teorii și experimente terapeutice</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124B37E0-DBF9-4073-A7F7-50D7C4E2F0BD}"/>
              </a:ext>
            </a:extLst>
          </p:cNvPr>
          <p:cNvSpPr>
            <a:spLocks noGrp="1"/>
          </p:cNvSpPr>
          <p:nvPr>
            <p:ph idx="1"/>
          </p:nvPr>
        </p:nvSpPr>
        <p:spPr>
          <a:xfrm>
            <a:off x="643468" y="1782981"/>
            <a:ext cx="4970877" cy="4393982"/>
          </a:xfrm>
        </p:spPr>
        <p:txBody>
          <a:bodyPr>
            <a:normAutofit/>
          </a:bodyPr>
          <a:lstStyle/>
          <a:p>
            <a:r>
              <a:rPr lang="vi-VN" sz="1800" dirty="0">
                <a:ea typeface="Verdana" panose="020B0604030504040204" pitchFamily="34" charset="0"/>
              </a:rPr>
              <a:t>Herman Boerhaave (1668-1738) a produs o sinteză celebră și populară a teoriei medicale care descria funcțiile corpului în termeni de interacțiune a „solidelor” și „fluidelor” în termeni de hidraulică.</a:t>
            </a:r>
          </a:p>
          <a:p>
            <a:endParaRPr lang="vi-VN" sz="1800" dirty="0">
              <a:ea typeface="Verdana" panose="020B0604030504040204" pitchFamily="34" charset="0"/>
            </a:endParaRPr>
          </a:p>
          <a:p>
            <a:r>
              <a:rPr lang="vi-VN" sz="1800" dirty="0">
                <a:ea typeface="Verdana" panose="020B0604030504040204" pitchFamily="34" charset="0"/>
              </a:rPr>
              <a:t>Experimente în terapeutică cu noi plante din străinătate, noi fenomene, cum ar fi electricitatea, și noi metode de testare, cum ar fi studiile clinice efectuate de Royal Navy în încercarea de a găsi un medicament preventiv pentru scorbut.</a:t>
            </a:r>
            <a:endParaRPr lang="en-GB" sz="1800" dirty="0">
              <a:ea typeface="Verdana" panose="020B0604030504040204" pitchFamily="34" charset="0"/>
            </a:endParaRPr>
          </a:p>
        </p:txBody>
      </p:sp>
      <p:grpSp>
        <p:nvGrpSpPr>
          <p:cNvPr id="75" name="Group 74">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76" name="Rectangle 75">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upload.wikimedia.org/wikipedia/commons/3/3e/Herman-Boerhaave-L_B.jpg">
            <a:extLst>
              <a:ext uri="{FF2B5EF4-FFF2-40B4-BE49-F238E27FC236}">
                <a16:creationId xmlns:a16="http://schemas.microsoft.com/office/drawing/2014/main" xmlns="" id="{EFBE0D7C-0DDF-4ED1-8494-8C902496B4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 b="20747"/>
          <a:stretch/>
        </p:blipFill>
        <p:spPr bwMode="auto">
          <a:xfrm>
            <a:off x="7583310"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https://www.open.edu/openlearn/ocw/pluginfile.php/1276193/mod_oucontent/oucontent/65149/643eaa8e/775070b8/s111_topic_11_pt2_f01.eps.jpg">
            <a:extLst>
              <a:ext uri="{FF2B5EF4-FFF2-40B4-BE49-F238E27FC236}">
                <a16:creationId xmlns:a16="http://schemas.microsoft.com/office/drawing/2014/main" xmlns="" id="{8EA870DC-FA21-4EC1-871B-7223F6CA3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77" r="10871" b="-3"/>
          <a:stretch/>
        </p:blipFill>
        <p:spPr bwMode="auto">
          <a:xfrm>
            <a:off x="6257810" y="439729"/>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0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EB663603BE65479B1A7C74DCE70B4F" ma:contentTypeVersion="10" ma:contentTypeDescription="Create a new document." ma:contentTypeScope="" ma:versionID="1a02b980d413a3d3dc3123daaf602a58">
  <xsd:schema xmlns:xsd="http://www.w3.org/2001/XMLSchema" xmlns:xs="http://www.w3.org/2001/XMLSchema" xmlns:p="http://schemas.microsoft.com/office/2006/metadata/properties" xmlns:ns3="ce3f8243-1edc-4f0d-9489-4eef79b3ea8a" targetNamespace="http://schemas.microsoft.com/office/2006/metadata/properties" ma:root="true" ma:fieldsID="525df39c282b01b90f4e62cd132f8687" ns3:_="">
    <xsd:import namespace="ce3f8243-1edc-4f0d-9489-4eef79b3ea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f8243-1edc-4f0d-9489-4eef79b3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2F7DB-8E97-46BB-8B43-95D4551A3323}">
  <ds:schemaRefs>
    <ds:schemaRef ds:uri="http://purl.org/dc/terms/"/>
    <ds:schemaRef ds:uri="ce3f8243-1edc-4f0d-9489-4eef79b3ea8a"/>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EC88CCC-DB9E-4C5A-AD2D-D9CB171A5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f8243-1edc-4f0d-9489-4eef79b3e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569354-123C-41EA-8206-368F9180F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TotalTime>
  <Words>1549</Words>
  <Application>Microsoft Office PowerPoint</Application>
  <PresentationFormat>Custom</PresentationFormat>
  <Paragraphs>126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Ce este istoria medicinei? </vt:lpstr>
      <vt:lpstr>Scopuri ale acestui curs</vt:lpstr>
      <vt:lpstr>De la umori la germeni</vt:lpstr>
      <vt:lpstr>Cele patru umori </vt:lpstr>
      <vt:lpstr>Putere explicativă</vt:lpstr>
      <vt:lpstr>Provocări anatomice pentru umori</vt:lpstr>
      <vt:lpstr>„Știința mare” în secolul al XVIII-lea: preparate anatomice</vt:lpstr>
      <vt:lpstr>Noi teorii și experimente terapeutice</vt:lpstr>
      <vt:lpstr>Remedii eficiente</vt:lpstr>
      <vt:lpstr>Dispariția persoanelor bolnave?  </vt:lpstr>
      <vt:lpstr>Tratament la ‘piața medicală’</vt:lpstr>
      <vt:lpstr>Invenția stetoscopului </vt:lpstr>
      <vt:lpstr>Pacienții ca ‘obicete’</vt:lpstr>
      <vt:lpstr>Profesionalizarea </vt:lpstr>
      <vt:lpstr>Profesionalizarea și specializarea </vt:lpstr>
      <vt:lpstr>Profesionalizarea asistentelor medicale</vt:lpstr>
      <vt:lpstr>Femeile și medicina</vt:lpstr>
      <vt:lpstr>Măsuri de sănătate publică și descreșterea bolilor infecțioase</vt:lpstr>
      <vt:lpstr>Viața urbană patologică</vt:lpstr>
      <vt:lpstr>Măsuri locale de sănătate 1:  Ignatz Semmelweis</vt:lpstr>
      <vt:lpstr>Măsuri locale de sănătate 2:  John Snow</vt:lpstr>
      <vt:lpstr>Intervenția guvernului</vt:lpstr>
      <vt:lpstr>Scăderea bolilor infecțioase</vt:lpstr>
      <vt:lpstr>Împotrivirea la măsurile de sănătate publică </vt:lpstr>
      <vt:lpstr>Campanii împotriva practicilor medicale</vt:lpstr>
      <vt:lpstr>Concluzii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Medicine, 1600–1900</dc:title>
  <dc:creator>Richard Bellis</dc:creator>
  <cp:lastModifiedBy>Andrea Nozzoli</cp:lastModifiedBy>
  <cp:revision>14</cp:revision>
  <dcterms:created xsi:type="dcterms:W3CDTF">2020-01-30T17:10:50Z</dcterms:created>
  <dcterms:modified xsi:type="dcterms:W3CDTF">2021-06-18T11:41:14Z</dcterms:modified>
</cp:coreProperties>
</file>