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32"/>
  </p:handoutMasterIdLst>
  <p:sldIdLst>
    <p:sldId id="284" r:id="rId5"/>
    <p:sldId id="258" r:id="rId6"/>
    <p:sldId id="257" r:id="rId7"/>
    <p:sldId id="259" r:id="rId8"/>
    <p:sldId id="260" r:id="rId9"/>
    <p:sldId id="261" r:id="rId10"/>
    <p:sldId id="263" r:id="rId11"/>
    <p:sldId id="266" r:id="rId12"/>
    <p:sldId id="264" r:id="rId13"/>
    <p:sldId id="265" r:id="rId14"/>
    <p:sldId id="267" r:id="rId15"/>
    <p:sldId id="268" r:id="rId16"/>
    <p:sldId id="269" r:id="rId17"/>
    <p:sldId id="270" r:id="rId18"/>
    <p:sldId id="273" r:id="rId19"/>
    <p:sldId id="271" r:id="rId20"/>
    <p:sldId id="272" r:id="rId21"/>
    <p:sldId id="274" r:id="rId22"/>
    <p:sldId id="275" r:id="rId23"/>
    <p:sldId id="276" r:id="rId24"/>
    <p:sldId id="277" r:id="rId25"/>
    <p:sldId id="278" r:id="rId26"/>
    <p:sldId id="279" r:id="rId27"/>
    <p:sldId id="280" r:id="rId28"/>
    <p:sldId id="281" r:id="rId29"/>
    <p:sldId id="282" r:id="rId30"/>
    <p:sldId id="283" r:id="rId31"/>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A6EA9F-2E66-4255-BAAC-22202036B206}" v="74" dt="2020-01-30T17:10:45.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816" y="-186"/>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14" y="-84"/>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Bellis" userId="72f15915-c201-487c-b5c0-0ca2a4a3eefb" providerId="ADAL" clId="{1FA6EA9F-2E66-4255-BAAC-22202036B206}"/>
    <pc:docChg chg="undo custSel mod addSld modSld">
      <pc:chgData name="Richard Bellis" userId="72f15915-c201-487c-b5c0-0ca2a4a3eefb" providerId="ADAL" clId="{1FA6EA9F-2E66-4255-BAAC-22202036B206}" dt="2020-01-30T17:15:08.004" v="9167" actId="2711"/>
      <pc:docMkLst>
        <pc:docMk/>
      </pc:docMkLst>
      <pc:sldChg chg="addSp modSp mod setBg">
        <pc:chgData name="Richard Bellis" userId="72f15915-c201-487c-b5c0-0ca2a4a3eefb" providerId="ADAL" clId="{1FA6EA9F-2E66-4255-BAAC-22202036B206}" dt="2020-01-28T15:03:52.665" v="98" actId="20577"/>
        <pc:sldMkLst>
          <pc:docMk/>
          <pc:sldMk cId="4245209849" sldId="264"/>
        </pc:sldMkLst>
        <pc:spChg chg="mod">
          <ac:chgData name="Richard Bellis" userId="72f15915-c201-487c-b5c0-0ca2a4a3eefb" providerId="ADAL" clId="{1FA6EA9F-2E66-4255-BAAC-22202036B206}" dt="2020-01-28T15:03:20.562" v="10" actId="27636"/>
          <ac:spMkLst>
            <pc:docMk/>
            <pc:sldMk cId="4245209849" sldId="264"/>
            <ac:spMk id="2" creationId="{A330798E-0C4A-4E83-B574-43308F78AEFF}"/>
          </ac:spMkLst>
        </pc:spChg>
        <pc:spChg chg="mod">
          <ac:chgData name="Richard Bellis" userId="72f15915-c201-487c-b5c0-0ca2a4a3eefb" providerId="ADAL" clId="{1FA6EA9F-2E66-4255-BAAC-22202036B206}" dt="2020-01-28T15:03:52.665" v="98" actId="20577"/>
          <ac:spMkLst>
            <pc:docMk/>
            <pc:sldMk cId="4245209849" sldId="264"/>
            <ac:spMk id="3" creationId="{124B37E0-DBF9-4073-A7F7-50D7C4E2F0BD}"/>
          </ac:spMkLst>
        </pc:spChg>
        <pc:spChg chg="add">
          <ac:chgData name="Richard Bellis" userId="72f15915-c201-487c-b5c0-0ca2a4a3eefb" providerId="ADAL" clId="{1FA6EA9F-2E66-4255-BAAC-22202036B206}" dt="2020-01-28T15:02:55.589" v="5" actId="26606"/>
          <ac:spMkLst>
            <pc:docMk/>
            <pc:sldMk cId="4245209849" sldId="264"/>
            <ac:spMk id="73" creationId="{2B566528-1B12-4246-9431-5C2D7D081168}"/>
          </ac:spMkLst>
        </pc:spChg>
        <pc:spChg chg="add">
          <ac:chgData name="Richard Bellis" userId="72f15915-c201-487c-b5c0-0ca2a4a3eefb" providerId="ADAL" clId="{1FA6EA9F-2E66-4255-BAAC-22202036B206}" dt="2020-01-28T15:02:55.589" v="5" actId="26606"/>
          <ac:spMkLst>
            <pc:docMk/>
            <pc:sldMk cId="4245209849" sldId="264"/>
            <ac:spMk id="79" creationId="{D3F51FEB-38FB-4F6C-9F7B-2F2AFAB65463}"/>
          </ac:spMkLst>
        </pc:spChg>
        <pc:spChg chg="add">
          <ac:chgData name="Richard Bellis" userId="72f15915-c201-487c-b5c0-0ca2a4a3eefb" providerId="ADAL" clId="{1FA6EA9F-2E66-4255-BAAC-22202036B206}" dt="2020-01-28T15:02:55.589" v="5" actId="26606"/>
          <ac:spMkLst>
            <pc:docMk/>
            <pc:sldMk cId="4245209849" sldId="264"/>
            <ac:spMk id="81" creationId="{1E547BA6-BAE0-43BB-A7CA-60F69CE252F0}"/>
          </ac:spMkLst>
        </pc:spChg>
        <pc:grpChg chg="add">
          <ac:chgData name="Richard Bellis" userId="72f15915-c201-487c-b5c0-0ca2a4a3eefb" providerId="ADAL" clId="{1FA6EA9F-2E66-4255-BAAC-22202036B206}" dt="2020-01-28T15:02:55.589" v="5" actId="26606"/>
          <ac:grpSpMkLst>
            <pc:docMk/>
            <pc:sldMk cId="4245209849" sldId="264"/>
            <ac:grpSpMk id="75" creationId="{07EAA094-9CF6-4695-958A-33D9BCAA9474}"/>
          </ac:grpSpMkLst>
        </pc:grpChg>
        <pc:picChg chg="add mod">
          <ac:chgData name="Richard Bellis" userId="72f15915-c201-487c-b5c0-0ca2a4a3eefb" providerId="ADAL" clId="{1FA6EA9F-2E66-4255-BAAC-22202036B206}" dt="2020-01-28T15:02:55.589" v="5" actId="26606"/>
          <ac:picMkLst>
            <pc:docMk/>
            <pc:sldMk cId="4245209849" sldId="264"/>
            <ac:picMk id="6146" creationId="{EFBE0D7C-0DDF-4ED1-8494-8C902496B49B}"/>
          </ac:picMkLst>
        </pc:picChg>
        <pc:picChg chg="add mod">
          <ac:chgData name="Richard Bellis" userId="72f15915-c201-487c-b5c0-0ca2a4a3eefb" providerId="ADAL" clId="{1FA6EA9F-2E66-4255-BAAC-22202036B206}" dt="2020-01-28T15:02:55.589" v="5" actId="26606"/>
          <ac:picMkLst>
            <pc:docMk/>
            <pc:sldMk cId="4245209849" sldId="264"/>
            <ac:picMk id="6148" creationId="{8EA870DC-FA21-4EC1-871B-7223F6CA3734}"/>
          </ac:picMkLst>
        </pc:picChg>
      </pc:sldChg>
      <pc:sldChg chg="addSp delSp modSp mod setBg">
        <pc:chgData name="Richard Bellis" userId="72f15915-c201-487c-b5c0-0ca2a4a3eefb" providerId="ADAL" clId="{1FA6EA9F-2E66-4255-BAAC-22202036B206}" dt="2020-01-28T15:12:07.345" v="748" actId="1076"/>
        <pc:sldMkLst>
          <pc:docMk/>
          <pc:sldMk cId="2981293602" sldId="265"/>
        </pc:sldMkLst>
        <pc:spChg chg="mod ord">
          <ac:chgData name="Richard Bellis" userId="72f15915-c201-487c-b5c0-0ca2a4a3eefb" providerId="ADAL" clId="{1FA6EA9F-2E66-4255-BAAC-22202036B206}" dt="2020-01-28T15:11:30.684" v="740" actId="2711"/>
          <ac:spMkLst>
            <pc:docMk/>
            <pc:sldMk cId="2981293602" sldId="265"/>
            <ac:spMk id="2" creationId="{BE22BED5-EA9A-4038-A731-4EAC28DA355D}"/>
          </ac:spMkLst>
        </pc:spChg>
        <pc:spChg chg="mod ord">
          <ac:chgData name="Richard Bellis" userId="72f15915-c201-487c-b5c0-0ca2a4a3eefb" providerId="ADAL" clId="{1FA6EA9F-2E66-4255-BAAC-22202036B206}" dt="2020-01-28T15:11:25.445" v="739" actId="2711"/>
          <ac:spMkLst>
            <pc:docMk/>
            <pc:sldMk cId="2981293602" sldId="265"/>
            <ac:spMk id="3" creationId="{175A6B84-42B3-4EE4-A93D-A15A98118608}"/>
          </ac:spMkLst>
        </pc:spChg>
        <pc:spChg chg="add del">
          <ac:chgData name="Richard Bellis" userId="72f15915-c201-487c-b5c0-0ca2a4a3eefb" providerId="ADAL" clId="{1FA6EA9F-2E66-4255-BAAC-22202036B206}" dt="2020-01-28T15:10:50.615" v="732" actId="26606"/>
          <ac:spMkLst>
            <pc:docMk/>
            <pc:sldMk cId="2981293602" sldId="265"/>
            <ac:spMk id="75" creationId="{4841EA57-DEA6-4BE9-B11E-1FBCC76BE16E}"/>
          </ac:spMkLst>
        </pc:spChg>
        <pc:spChg chg="add del">
          <ac:chgData name="Richard Bellis" userId="72f15915-c201-487c-b5c0-0ca2a4a3eefb" providerId="ADAL" clId="{1FA6EA9F-2E66-4255-BAAC-22202036B206}" dt="2020-01-28T15:10:50.615" v="732" actId="26606"/>
          <ac:spMkLst>
            <pc:docMk/>
            <pc:sldMk cId="2981293602" sldId="265"/>
            <ac:spMk id="77" creationId="{A26922E4-CEB0-4BFE-BAD1-403E6A417D06}"/>
          </ac:spMkLst>
        </pc:spChg>
        <pc:spChg chg="add del">
          <ac:chgData name="Richard Bellis" userId="72f15915-c201-487c-b5c0-0ca2a4a3eefb" providerId="ADAL" clId="{1FA6EA9F-2E66-4255-BAAC-22202036B206}" dt="2020-01-28T15:10:38.020" v="727" actId="26606"/>
          <ac:spMkLst>
            <pc:docMk/>
            <pc:sldMk cId="2981293602" sldId="265"/>
            <ac:spMk id="78" creationId="{B43B9CA2-4B31-4ACD-9A9F-B8E6C6420386}"/>
          </ac:spMkLst>
        </pc:spChg>
        <pc:spChg chg="add del">
          <ac:chgData name="Richard Bellis" userId="72f15915-c201-487c-b5c0-0ca2a4a3eefb" providerId="ADAL" clId="{1FA6EA9F-2E66-4255-BAAC-22202036B206}" dt="2020-01-28T15:10:50.615" v="732" actId="26606"/>
          <ac:spMkLst>
            <pc:docMk/>
            <pc:sldMk cId="2981293602" sldId="265"/>
            <ac:spMk id="79" creationId="{0F86758B-3106-4324-A03D-67715F7F1A4A}"/>
          </ac:spMkLst>
        </pc:spChg>
        <pc:spChg chg="add del">
          <ac:chgData name="Richard Bellis" userId="72f15915-c201-487c-b5c0-0ca2a4a3eefb" providerId="ADAL" clId="{1FA6EA9F-2E66-4255-BAAC-22202036B206}" dt="2020-01-28T15:10:38.020" v="727" actId="26606"/>
          <ac:spMkLst>
            <pc:docMk/>
            <pc:sldMk cId="2981293602" sldId="265"/>
            <ac:spMk id="80" creationId="{33F94DB1-BC5D-454D-845C-7BA3A1F46999}"/>
          </ac:spMkLst>
        </pc:spChg>
        <pc:spChg chg="add del">
          <ac:chgData name="Richard Bellis" userId="72f15915-c201-487c-b5c0-0ca2a4a3eefb" providerId="ADAL" clId="{1FA6EA9F-2E66-4255-BAAC-22202036B206}" dt="2020-01-28T15:10:38.020" v="727" actId="26606"/>
          <ac:spMkLst>
            <pc:docMk/>
            <pc:sldMk cId="2981293602" sldId="265"/>
            <ac:spMk id="82" creationId="{5676B86F-860B-4586-BCAA-C0650C09B7B9}"/>
          </ac:spMkLst>
        </pc:spChg>
        <pc:spChg chg="add del">
          <ac:chgData name="Richard Bellis" userId="72f15915-c201-487c-b5c0-0ca2a4a3eefb" providerId="ADAL" clId="{1FA6EA9F-2E66-4255-BAAC-22202036B206}" dt="2020-01-28T15:10:38.020" v="727" actId="26606"/>
          <ac:spMkLst>
            <pc:docMk/>
            <pc:sldMk cId="2981293602" sldId="265"/>
            <ac:spMk id="84" creationId="{8C818ED5-2F56-4171-9445-3AA4F4462396}"/>
          </ac:spMkLst>
        </pc:spChg>
        <pc:spChg chg="add del">
          <ac:chgData name="Richard Bellis" userId="72f15915-c201-487c-b5c0-0ca2a4a3eefb" providerId="ADAL" clId="{1FA6EA9F-2E66-4255-BAAC-22202036B206}" dt="2020-01-28T15:10:38.020" v="727" actId="26606"/>
          <ac:spMkLst>
            <pc:docMk/>
            <pc:sldMk cId="2981293602" sldId="265"/>
            <ac:spMk id="86" creationId="{DE74FCE8-866C-4AFA-B45C-FACE2A6094E4}"/>
          </ac:spMkLst>
        </pc:spChg>
        <pc:spChg chg="add del">
          <ac:chgData name="Richard Bellis" userId="72f15915-c201-487c-b5c0-0ca2a4a3eefb" providerId="ADAL" clId="{1FA6EA9F-2E66-4255-BAAC-22202036B206}" dt="2020-01-28T15:11:07.806" v="735" actId="26606"/>
          <ac:spMkLst>
            <pc:docMk/>
            <pc:sldMk cId="2981293602" sldId="265"/>
            <ac:spMk id="91" creationId="{2B566528-1B12-4246-9431-5C2D7D081168}"/>
          </ac:spMkLst>
        </pc:spChg>
        <pc:spChg chg="add del">
          <ac:chgData name="Richard Bellis" userId="72f15915-c201-487c-b5c0-0ca2a4a3eefb" providerId="ADAL" clId="{1FA6EA9F-2E66-4255-BAAC-22202036B206}" dt="2020-01-28T15:11:13.651" v="737" actId="26606"/>
          <ac:spMkLst>
            <pc:docMk/>
            <pc:sldMk cId="2981293602" sldId="265"/>
            <ac:spMk id="95" creationId="{05CC4153-3F0D-4F4C-8F12-E8FC3FA40AEE}"/>
          </ac:spMkLst>
        </pc:spChg>
        <pc:spChg chg="add del">
          <ac:chgData name="Richard Bellis" userId="72f15915-c201-487c-b5c0-0ca2a4a3eefb" providerId="ADAL" clId="{1FA6EA9F-2E66-4255-BAAC-22202036B206}" dt="2020-01-28T15:11:07.806" v="735" actId="26606"/>
          <ac:spMkLst>
            <pc:docMk/>
            <pc:sldMk cId="2981293602" sldId="265"/>
            <ac:spMk id="97" creationId="{D3F51FEB-38FB-4F6C-9F7B-2F2AFAB65463}"/>
          </ac:spMkLst>
        </pc:spChg>
        <pc:spChg chg="add del">
          <ac:chgData name="Richard Bellis" userId="72f15915-c201-487c-b5c0-0ca2a4a3eefb" providerId="ADAL" clId="{1FA6EA9F-2E66-4255-BAAC-22202036B206}" dt="2020-01-28T15:11:07.806" v="735" actId="26606"/>
          <ac:spMkLst>
            <pc:docMk/>
            <pc:sldMk cId="2981293602" sldId="265"/>
            <ac:spMk id="99" creationId="{1E547BA6-BAE0-43BB-A7CA-60F69CE252F0}"/>
          </ac:spMkLst>
        </pc:spChg>
        <pc:spChg chg="add del">
          <ac:chgData name="Richard Bellis" userId="72f15915-c201-487c-b5c0-0ca2a4a3eefb" providerId="ADAL" clId="{1FA6EA9F-2E66-4255-BAAC-22202036B206}" dt="2020-01-28T15:10:50.576" v="731" actId="26606"/>
          <ac:spMkLst>
            <pc:docMk/>
            <pc:sldMk cId="2981293602" sldId="265"/>
            <ac:spMk id="106" creationId="{D6C80E47-971C-437F-B030-191115B01D68}"/>
          </ac:spMkLst>
        </pc:spChg>
        <pc:spChg chg="add del">
          <ac:chgData name="Richard Bellis" userId="72f15915-c201-487c-b5c0-0ca2a4a3eefb" providerId="ADAL" clId="{1FA6EA9F-2E66-4255-BAAC-22202036B206}" dt="2020-01-28T15:10:42.347" v="729" actId="26606"/>
          <ac:spMkLst>
            <pc:docMk/>
            <pc:sldMk cId="2981293602" sldId="265"/>
            <ac:spMk id="7176" creationId="{1A8F098D-B94D-40E0-8503-87036AD43077}"/>
          </ac:spMkLst>
        </pc:spChg>
        <pc:spChg chg="add del">
          <ac:chgData name="Richard Bellis" userId="72f15915-c201-487c-b5c0-0ca2a4a3eefb" providerId="ADAL" clId="{1FA6EA9F-2E66-4255-BAAC-22202036B206}" dt="2020-01-28T15:10:42.347" v="729" actId="26606"/>
          <ac:spMkLst>
            <pc:docMk/>
            <pc:sldMk cId="2981293602" sldId="265"/>
            <ac:spMk id="7177" creationId="{87D932BD-20C1-4F82-986C-BED2C354D033}"/>
          </ac:spMkLst>
        </pc:spChg>
        <pc:spChg chg="add del">
          <ac:chgData name="Richard Bellis" userId="72f15915-c201-487c-b5c0-0ca2a4a3eefb" providerId="ADAL" clId="{1FA6EA9F-2E66-4255-BAAC-22202036B206}" dt="2020-01-28T15:10:42.347" v="729" actId="26606"/>
          <ac:spMkLst>
            <pc:docMk/>
            <pc:sldMk cId="2981293602" sldId="265"/>
            <ac:spMk id="7178" creationId="{7586665A-47B3-4AEE-BC94-15D89FF706B3}"/>
          </ac:spMkLst>
        </pc:spChg>
        <pc:spChg chg="add del">
          <ac:chgData name="Richard Bellis" userId="72f15915-c201-487c-b5c0-0ca2a4a3eefb" providerId="ADAL" clId="{1FA6EA9F-2E66-4255-BAAC-22202036B206}" dt="2020-01-28T15:10:50.576" v="731" actId="26606"/>
          <ac:spMkLst>
            <pc:docMk/>
            <pc:sldMk cId="2981293602" sldId="265"/>
            <ac:spMk id="7180" creationId="{A77DF537-00E3-4943-A953-1CBD933B72C2}"/>
          </ac:spMkLst>
        </pc:spChg>
        <pc:spChg chg="add del">
          <ac:chgData name="Richard Bellis" userId="72f15915-c201-487c-b5c0-0ca2a4a3eefb" providerId="ADAL" clId="{1FA6EA9F-2E66-4255-BAAC-22202036B206}" dt="2020-01-28T15:10:50.576" v="731" actId="26606"/>
          <ac:spMkLst>
            <pc:docMk/>
            <pc:sldMk cId="2981293602" sldId="265"/>
            <ac:spMk id="7181" creationId="{3CD1EA40-7116-4FCB-9369-70F29FAA91EC}"/>
          </ac:spMkLst>
        </pc:spChg>
        <pc:spChg chg="add del">
          <ac:chgData name="Richard Bellis" userId="72f15915-c201-487c-b5c0-0ca2a4a3eefb" providerId="ADAL" clId="{1FA6EA9F-2E66-4255-BAAC-22202036B206}" dt="2020-01-28T15:10:50.576" v="731" actId="26606"/>
          <ac:spMkLst>
            <pc:docMk/>
            <pc:sldMk cId="2981293602" sldId="265"/>
            <ac:spMk id="7182" creationId="{BF647E38-F93D-4661-8D77-CE13EEB65B5A}"/>
          </ac:spMkLst>
        </pc:spChg>
        <pc:spChg chg="add del">
          <ac:chgData name="Richard Bellis" userId="72f15915-c201-487c-b5c0-0ca2a4a3eefb" providerId="ADAL" clId="{1FA6EA9F-2E66-4255-BAAC-22202036B206}" dt="2020-01-28T15:11:13.681" v="738" actId="26606"/>
          <ac:spMkLst>
            <pc:docMk/>
            <pc:sldMk cId="2981293602" sldId="265"/>
            <ac:spMk id="7186" creationId="{7D5D2E51-A652-4FCB-ADE3-8974F2723C34}"/>
          </ac:spMkLst>
        </pc:spChg>
        <pc:spChg chg="add del">
          <ac:chgData name="Richard Bellis" userId="72f15915-c201-487c-b5c0-0ca2a4a3eefb" providerId="ADAL" clId="{1FA6EA9F-2E66-4255-BAAC-22202036B206}" dt="2020-01-28T15:11:13.681" v="738" actId="26606"/>
          <ac:spMkLst>
            <pc:docMk/>
            <pc:sldMk cId="2981293602" sldId="265"/>
            <ac:spMk id="7187" creationId="{08E18253-076D-4D89-968E-FCD8887E2B27}"/>
          </ac:spMkLst>
        </pc:spChg>
        <pc:spChg chg="add del">
          <ac:chgData name="Richard Bellis" userId="72f15915-c201-487c-b5c0-0ca2a4a3eefb" providerId="ADAL" clId="{1FA6EA9F-2E66-4255-BAAC-22202036B206}" dt="2020-01-28T15:11:13.681" v="738" actId="26606"/>
          <ac:spMkLst>
            <pc:docMk/>
            <pc:sldMk cId="2981293602" sldId="265"/>
            <ac:spMk id="7188" creationId="{F6EBCC24-DE3B-4BAD-9624-83E1C2D665DD}"/>
          </ac:spMkLst>
        </pc:spChg>
        <pc:spChg chg="add del">
          <ac:chgData name="Richard Bellis" userId="72f15915-c201-487c-b5c0-0ca2a4a3eefb" providerId="ADAL" clId="{1FA6EA9F-2E66-4255-BAAC-22202036B206}" dt="2020-01-28T15:11:13.681" v="738" actId="26606"/>
          <ac:spMkLst>
            <pc:docMk/>
            <pc:sldMk cId="2981293602" sldId="265"/>
            <ac:spMk id="7189" creationId="{8C07AF1D-AB44-447B-BC2F-DBECCC06C02A}"/>
          </ac:spMkLst>
        </pc:spChg>
        <pc:spChg chg="add del">
          <ac:chgData name="Richard Bellis" userId="72f15915-c201-487c-b5c0-0ca2a4a3eefb" providerId="ADAL" clId="{1FA6EA9F-2E66-4255-BAAC-22202036B206}" dt="2020-01-28T15:11:13.681" v="738" actId="26606"/>
          <ac:spMkLst>
            <pc:docMk/>
            <pc:sldMk cId="2981293602" sldId="265"/>
            <ac:spMk id="7190" creationId="{6FCD70E2-BD62-41E4-975D-E58B07928F6F}"/>
          </ac:spMkLst>
        </pc:spChg>
        <pc:spChg chg="add del">
          <ac:chgData name="Richard Bellis" userId="72f15915-c201-487c-b5c0-0ca2a4a3eefb" providerId="ADAL" clId="{1FA6EA9F-2E66-4255-BAAC-22202036B206}" dt="2020-01-28T15:11:13.651" v="737" actId="26606"/>
          <ac:spMkLst>
            <pc:docMk/>
            <pc:sldMk cId="2981293602" sldId="265"/>
            <ac:spMk id="7192" creationId="{6166C6D1-23AC-49C4-BA07-238E4E9F8CEB}"/>
          </ac:spMkLst>
        </pc:spChg>
        <pc:spChg chg="add del">
          <ac:chgData name="Richard Bellis" userId="72f15915-c201-487c-b5c0-0ca2a4a3eefb" providerId="ADAL" clId="{1FA6EA9F-2E66-4255-BAAC-22202036B206}" dt="2020-01-28T15:11:13.651" v="737" actId="26606"/>
          <ac:spMkLst>
            <pc:docMk/>
            <pc:sldMk cId="2981293602" sldId="265"/>
            <ac:spMk id="7193" creationId="{1C091803-41C2-48E0-9228-5148460C7479}"/>
          </ac:spMkLst>
        </pc:spChg>
        <pc:spChg chg="add">
          <ac:chgData name="Richard Bellis" userId="72f15915-c201-487c-b5c0-0ca2a4a3eefb" providerId="ADAL" clId="{1FA6EA9F-2E66-4255-BAAC-22202036B206}" dt="2020-01-28T15:11:13.681" v="738" actId="26606"/>
          <ac:spMkLst>
            <pc:docMk/>
            <pc:sldMk cId="2981293602" sldId="265"/>
            <ac:spMk id="7195" creationId="{7D5D2E51-A652-4FCB-ADE3-8974F2723C34}"/>
          </ac:spMkLst>
        </pc:spChg>
        <pc:spChg chg="add">
          <ac:chgData name="Richard Bellis" userId="72f15915-c201-487c-b5c0-0ca2a4a3eefb" providerId="ADAL" clId="{1FA6EA9F-2E66-4255-BAAC-22202036B206}" dt="2020-01-28T15:11:13.681" v="738" actId="26606"/>
          <ac:spMkLst>
            <pc:docMk/>
            <pc:sldMk cId="2981293602" sldId="265"/>
            <ac:spMk id="7196" creationId="{08E18253-076D-4D89-968E-FCD8887E2B27}"/>
          </ac:spMkLst>
        </pc:spChg>
        <pc:spChg chg="add">
          <ac:chgData name="Richard Bellis" userId="72f15915-c201-487c-b5c0-0ca2a4a3eefb" providerId="ADAL" clId="{1FA6EA9F-2E66-4255-BAAC-22202036B206}" dt="2020-01-28T15:11:13.681" v="738" actId="26606"/>
          <ac:spMkLst>
            <pc:docMk/>
            <pc:sldMk cId="2981293602" sldId="265"/>
            <ac:spMk id="7197" creationId="{F6EBCC24-DE3B-4BAD-9624-83E1C2D665DD}"/>
          </ac:spMkLst>
        </pc:spChg>
        <pc:spChg chg="add">
          <ac:chgData name="Richard Bellis" userId="72f15915-c201-487c-b5c0-0ca2a4a3eefb" providerId="ADAL" clId="{1FA6EA9F-2E66-4255-BAAC-22202036B206}" dt="2020-01-28T15:11:13.681" v="738" actId="26606"/>
          <ac:spMkLst>
            <pc:docMk/>
            <pc:sldMk cId="2981293602" sldId="265"/>
            <ac:spMk id="7198" creationId="{8C07AF1D-AB44-447B-BC2F-DBECCC06C02A}"/>
          </ac:spMkLst>
        </pc:spChg>
        <pc:spChg chg="add">
          <ac:chgData name="Richard Bellis" userId="72f15915-c201-487c-b5c0-0ca2a4a3eefb" providerId="ADAL" clId="{1FA6EA9F-2E66-4255-BAAC-22202036B206}" dt="2020-01-28T15:11:13.681" v="738" actId="26606"/>
          <ac:spMkLst>
            <pc:docMk/>
            <pc:sldMk cId="2981293602" sldId="265"/>
            <ac:spMk id="7199" creationId="{6FCD70E2-BD62-41E4-975D-E58B07928F6F}"/>
          </ac:spMkLst>
        </pc:spChg>
        <pc:grpChg chg="add del">
          <ac:chgData name="Richard Bellis" userId="72f15915-c201-487c-b5c0-0ca2a4a3eefb" providerId="ADAL" clId="{1FA6EA9F-2E66-4255-BAAC-22202036B206}" dt="2020-01-28T15:11:07.806" v="735" actId="26606"/>
          <ac:grpSpMkLst>
            <pc:docMk/>
            <pc:sldMk cId="2981293602" sldId="265"/>
            <ac:grpSpMk id="93" creationId="{07EAA094-9CF6-4695-958A-33D9BCAA9474}"/>
          </ac:grpSpMkLst>
        </pc:grpChg>
        <pc:grpChg chg="add del">
          <ac:chgData name="Richard Bellis" userId="72f15915-c201-487c-b5c0-0ca2a4a3eefb" providerId="ADAL" clId="{1FA6EA9F-2E66-4255-BAAC-22202036B206}" dt="2020-01-28T15:10:50.576" v="731" actId="26606"/>
          <ac:grpSpMkLst>
            <pc:docMk/>
            <pc:sldMk cId="2981293602" sldId="265"/>
            <ac:grpSpMk id="7183" creationId="{59C07368-2533-4A7E-A1F3-E4BD05EDF6C8}"/>
          </ac:grpSpMkLst>
        </pc:grpChg>
        <pc:picChg chg="add mod">
          <ac:chgData name="Richard Bellis" userId="72f15915-c201-487c-b5c0-0ca2a4a3eefb" providerId="ADAL" clId="{1FA6EA9F-2E66-4255-BAAC-22202036B206}" dt="2020-01-28T15:11:56.128" v="745" actId="1076"/>
          <ac:picMkLst>
            <pc:docMk/>
            <pc:sldMk cId="2981293602" sldId="265"/>
            <ac:picMk id="4" creationId="{AACE060F-4617-430E-B70C-766866DBEC8A}"/>
          </ac:picMkLst>
        </pc:picChg>
        <pc:picChg chg="add mod ord">
          <ac:chgData name="Richard Bellis" userId="72f15915-c201-487c-b5c0-0ca2a4a3eefb" providerId="ADAL" clId="{1FA6EA9F-2E66-4255-BAAC-22202036B206}" dt="2020-01-28T15:12:07.345" v="748" actId="1076"/>
          <ac:picMkLst>
            <pc:docMk/>
            <pc:sldMk cId="2981293602" sldId="265"/>
            <ac:picMk id="7170" creationId="{39F8B709-7EFD-43E8-B258-B6F77AED8B3F}"/>
          </ac:picMkLst>
        </pc:picChg>
        <pc:picChg chg="add mod ord">
          <ac:chgData name="Richard Bellis" userId="72f15915-c201-487c-b5c0-0ca2a4a3eefb" providerId="ADAL" clId="{1FA6EA9F-2E66-4255-BAAC-22202036B206}" dt="2020-01-28T15:11:13.651" v="737" actId="26606"/>
          <ac:picMkLst>
            <pc:docMk/>
            <pc:sldMk cId="2981293602" sldId="265"/>
            <ac:picMk id="7172" creationId="{E81B4901-EB2D-4B14-970F-3C876AED677B}"/>
          </ac:picMkLst>
        </pc:picChg>
        <pc:picChg chg="add del mod ord">
          <ac:chgData name="Richard Bellis" userId="72f15915-c201-487c-b5c0-0ca2a4a3eefb" providerId="ADAL" clId="{1FA6EA9F-2E66-4255-BAAC-22202036B206}" dt="2020-01-28T15:11:58.092" v="746" actId="478"/>
          <ac:picMkLst>
            <pc:docMk/>
            <pc:sldMk cId="2981293602" sldId="265"/>
            <ac:picMk id="7174" creationId="{0D61D20A-05B6-493E-85A6-3A59D396F333}"/>
          </ac:picMkLst>
        </pc:picChg>
      </pc:sldChg>
      <pc:sldChg chg="modSp add">
        <pc:chgData name="Richard Bellis" userId="72f15915-c201-487c-b5c0-0ca2a4a3eefb" providerId="ADAL" clId="{1FA6EA9F-2E66-4255-BAAC-22202036B206}" dt="2020-01-28T15:12:54.063" v="808" actId="2711"/>
        <pc:sldMkLst>
          <pc:docMk/>
          <pc:sldMk cId="229763314" sldId="267"/>
        </pc:sldMkLst>
        <pc:spChg chg="mod">
          <ac:chgData name="Richard Bellis" userId="72f15915-c201-487c-b5c0-0ca2a4a3eefb" providerId="ADAL" clId="{1FA6EA9F-2E66-4255-BAAC-22202036B206}" dt="2020-01-28T15:12:54.063" v="808" actId="2711"/>
          <ac:spMkLst>
            <pc:docMk/>
            <pc:sldMk cId="229763314" sldId="267"/>
            <ac:spMk id="2" creationId="{DBA16CFB-1715-4D0B-A5B0-80940FE4E2F4}"/>
          </ac:spMkLst>
        </pc:spChg>
      </pc:sldChg>
      <pc:sldChg chg="addSp delSp modSp add mod setBg">
        <pc:chgData name="Richard Bellis" userId="72f15915-c201-487c-b5c0-0ca2a4a3eefb" providerId="ADAL" clId="{1FA6EA9F-2E66-4255-BAAC-22202036B206}" dt="2020-01-28T15:20:56.027" v="1427" actId="26606"/>
        <pc:sldMkLst>
          <pc:docMk/>
          <pc:sldMk cId="598510013" sldId="268"/>
        </pc:sldMkLst>
        <pc:spChg chg="mod">
          <ac:chgData name="Richard Bellis" userId="72f15915-c201-487c-b5c0-0ca2a4a3eefb" providerId="ADAL" clId="{1FA6EA9F-2E66-4255-BAAC-22202036B206}" dt="2020-01-28T15:20:56.027" v="1427" actId="26606"/>
          <ac:spMkLst>
            <pc:docMk/>
            <pc:sldMk cId="598510013" sldId="268"/>
            <ac:spMk id="2" creationId="{A1C65BC5-4437-410F-8E1B-C70A871C1D1F}"/>
          </ac:spMkLst>
        </pc:spChg>
        <pc:spChg chg="mod">
          <ac:chgData name="Richard Bellis" userId="72f15915-c201-487c-b5c0-0ca2a4a3eefb" providerId="ADAL" clId="{1FA6EA9F-2E66-4255-BAAC-22202036B206}" dt="2020-01-28T15:20:56.027" v="1427" actId="26606"/>
          <ac:spMkLst>
            <pc:docMk/>
            <pc:sldMk cId="598510013" sldId="268"/>
            <ac:spMk id="3" creationId="{B6775590-6145-407F-B5C6-286D40584C67}"/>
          </ac:spMkLst>
        </pc:spChg>
        <pc:spChg chg="add">
          <ac:chgData name="Richard Bellis" userId="72f15915-c201-487c-b5c0-0ca2a4a3eefb" providerId="ADAL" clId="{1FA6EA9F-2E66-4255-BAAC-22202036B206}" dt="2020-01-28T15:20:56.027" v="1427" actId="26606"/>
          <ac:spMkLst>
            <pc:docMk/>
            <pc:sldMk cId="598510013" sldId="268"/>
            <ac:spMk id="73" creationId="{83549E37-C86B-4401-90BD-D8BF83859F14}"/>
          </ac:spMkLst>
        </pc:spChg>
        <pc:spChg chg="add">
          <ac:chgData name="Richard Bellis" userId="72f15915-c201-487c-b5c0-0ca2a4a3eefb" providerId="ADAL" clId="{1FA6EA9F-2E66-4255-BAAC-22202036B206}" dt="2020-01-28T15:20:56.027" v="1427" actId="26606"/>
          <ac:spMkLst>
            <pc:docMk/>
            <pc:sldMk cId="598510013" sldId="268"/>
            <ac:spMk id="75" creationId="{8A17784E-76D8-4521-A77D-0D2EBB923004}"/>
          </ac:spMkLst>
        </pc:spChg>
        <pc:spChg chg="add">
          <ac:chgData name="Richard Bellis" userId="72f15915-c201-487c-b5c0-0ca2a4a3eefb" providerId="ADAL" clId="{1FA6EA9F-2E66-4255-BAAC-22202036B206}" dt="2020-01-28T15:20:56.027" v="1427" actId="26606"/>
          <ac:spMkLst>
            <pc:docMk/>
            <pc:sldMk cId="598510013" sldId="268"/>
            <ac:spMk id="77" creationId="{7A0CBFF4-EA32-4FE2-BA6B-8F3A6E6ED144}"/>
          </ac:spMkLst>
        </pc:spChg>
        <pc:spChg chg="add">
          <ac:chgData name="Richard Bellis" userId="72f15915-c201-487c-b5c0-0ca2a4a3eefb" providerId="ADAL" clId="{1FA6EA9F-2E66-4255-BAAC-22202036B206}" dt="2020-01-28T15:20:56.027" v="1427" actId="26606"/>
          <ac:spMkLst>
            <pc:docMk/>
            <pc:sldMk cId="598510013" sldId="268"/>
            <ac:spMk id="79" creationId="{FC8D5885-2804-4D3C-BE31-902E4D3279B0}"/>
          </ac:spMkLst>
        </pc:spChg>
        <pc:spChg chg="add">
          <ac:chgData name="Richard Bellis" userId="72f15915-c201-487c-b5c0-0ca2a4a3eefb" providerId="ADAL" clId="{1FA6EA9F-2E66-4255-BAAC-22202036B206}" dt="2020-01-28T15:20:56.027" v="1427" actId="26606"/>
          <ac:spMkLst>
            <pc:docMk/>
            <pc:sldMk cId="598510013" sldId="268"/>
            <ac:spMk id="8196" creationId="{3EAF38DC-B069-4F74-89ED-92C7579C3D26}"/>
          </ac:spMkLst>
        </pc:spChg>
        <pc:picChg chg="add mod ord">
          <ac:chgData name="Richard Bellis" userId="72f15915-c201-487c-b5c0-0ca2a4a3eefb" providerId="ADAL" clId="{1FA6EA9F-2E66-4255-BAAC-22202036B206}" dt="2020-01-28T15:20:56.027" v="1427" actId="26606"/>
          <ac:picMkLst>
            <pc:docMk/>
            <pc:sldMk cId="598510013" sldId="268"/>
            <ac:picMk id="8194" creationId="{428248AB-BD67-4E9C-BB12-FD121112BC59}"/>
          </ac:picMkLst>
        </pc:picChg>
        <pc:cxnChg chg="add del">
          <ac:chgData name="Richard Bellis" userId="72f15915-c201-487c-b5c0-0ca2a4a3eefb" providerId="ADAL" clId="{1FA6EA9F-2E66-4255-BAAC-22202036B206}" dt="2020-01-28T15:20:55.983" v="1426" actId="26606"/>
          <ac:cxnSpMkLst>
            <pc:docMk/>
            <pc:sldMk cId="598510013" sldId="268"/>
            <ac:cxnSpMk id="71" creationId="{E4A809D5-3600-46D4-A466-67F2349A54FB}"/>
          </ac:cxnSpMkLst>
        </pc:cxnChg>
      </pc:sldChg>
      <pc:sldChg chg="addSp delSp modSp add mod setBg setClrOvrMap">
        <pc:chgData name="Richard Bellis" userId="72f15915-c201-487c-b5c0-0ca2a4a3eefb" providerId="ADAL" clId="{1FA6EA9F-2E66-4255-BAAC-22202036B206}" dt="2020-01-28T15:28:45.384" v="2212" actId="2711"/>
        <pc:sldMkLst>
          <pc:docMk/>
          <pc:sldMk cId="1272337606" sldId="269"/>
        </pc:sldMkLst>
        <pc:spChg chg="mod">
          <ac:chgData name="Richard Bellis" userId="72f15915-c201-487c-b5c0-0ca2a4a3eefb" providerId="ADAL" clId="{1FA6EA9F-2E66-4255-BAAC-22202036B206}" dt="2020-01-28T15:28:45.384" v="2212" actId="2711"/>
          <ac:spMkLst>
            <pc:docMk/>
            <pc:sldMk cId="1272337606" sldId="269"/>
            <ac:spMk id="2" creationId="{CA5277B6-8872-45D6-96DB-8F802BF8AF7D}"/>
          </ac:spMkLst>
        </pc:spChg>
        <pc:spChg chg="mod">
          <ac:chgData name="Richard Bellis" userId="72f15915-c201-487c-b5c0-0ca2a4a3eefb" providerId="ADAL" clId="{1FA6EA9F-2E66-4255-BAAC-22202036B206}" dt="2020-01-28T15:28:39.399" v="2211" actId="14100"/>
          <ac:spMkLst>
            <pc:docMk/>
            <pc:sldMk cId="1272337606" sldId="269"/>
            <ac:spMk id="3" creationId="{783B910D-7D0F-48D6-B8DF-EABB1585A75B}"/>
          </ac:spMkLst>
        </pc:spChg>
        <pc:spChg chg="add del">
          <ac:chgData name="Richard Bellis" userId="72f15915-c201-487c-b5c0-0ca2a4a3eefb" providerId="ADAL" clId="{1FA6EA9F-2E66-4255-BAAC-22202036B206}" dt="2020-01-28T15:28:15.465" v="2208" actId="26606"/>
          <ac:spMkLst>
            <pc:docMk/>
            <pc:sldMk cId="1272337606" sldId="269"/>
            <ac:spMk id="71" creationId="{560AFAAC-EA6C-45A9-9E03-C9C9F0193B4F}"/>
          </ac:spMkLst>
        </pc:spChg>
        <pc:spChg chg="add del">
          <ac:chgData name="Richard Bellis" userId="72f15915-c201-487c-b5c0-0ca2a4a3eefb" providerId="ADAL" clId="{1FA6EA9F-2E66-4255-BAAC-22202036B206}" dt="2020-01-28T15:28:15.465" v="2208" actId="26606"/>
          <ac:spMkLst>
            <pc:docMk/>
            <pc:sldMk cId="1272337606" sldId="269"/>
            <ac:spMk id="73" creationId="{83549E37-C86B-4401-90BD-D8BF83859F14}"/>
          </ac:spMkLst>
        </pc:spChg>
        <pc:spChg chg="add del">
          <ac:chgData name="Richard Bellis" userId="72f15915-c201-487c-b5c0-0ca2a4a3eefb" providerId="ADAL" clId="{1FA6EA9F-2E66-4255-BAAC-22202036B206}" dt="2020-01-28T15:28:15.465" v="2208" actId="26606"/>
          <ac:spMkLst>
            <pc:docMk/>
            <pc:sldMk cId="1272337606" sldId="269"/>
            <ac:spMk id="75" creationId="{8A17784E-76D8-4521-A77D-0D2EBB923004}"/>
          </ac:spMkLst>
        </pc:spChg>
        <pc:spChg chg="add del">
          <ac:chgData name="Richard Bellis" userId="72f15915-c201-487c-b5c0-0ca2a4a3eefb" providerId="ADAL" clId="{1FA6EA9F-2E66-4255-BAAC-22202036B206}" dt="2020-01-28T15:28:15.465" v="2208" actId="26606"/>
          <ac:spMkLst>
            <pc:docMk/>
            <pc:sldMk cId="1272337606" sldId="269"/>
            <ac:spMk id="77" creationId="{C0036C6B-F09C-4EAB-AE02-8D056EE74856}"/>
          </ac:spMkLst>
        </pc:spChg>
        <pc:spChg chg="add del">
          <ac:chgData name="Richard Bellis" userId="72f15915-c201-487c-b5c0-0ca2a4a3eefb" providerId="ADAL" clId="{1FA6EA9F-2E66-4255-BAAC-22202036B206}" dt="2020-01-28T15:28:15.465" v="2208" actId="26606"/>
          <ac:spMkLst>
            <pc:docMk/>
            <pc:sldMk cId="1272337606" sldId="269"/>
            <ac:spMk id="79" creationId="{FC8D5885-2804-4D3C-BE31-902E4D3279B0}"/>
          </ac:spMkLst>
        </pc:spChg>
        <pc:spChg chg="add">
          <ac:chgData name="Richard Bellis" userId="72f15915-c201-487c-b5c0-0ca2a4a3eefb" providerId="ADAL" clId="{1FA6EA9F-2E66-4255-BAAC-22202036B206}" dt="2020-01-28T15:28:15.465" v="2208" actId="26606"/>
          <ac:spMkLst>
            <pc:docMk/>
            <pc:sldMk cId="1272337606" sldId="269"/>
            <ac:spMk id="139" creationId="{CFFF0275-505B-46E2-954C-0F9BBCC06965}"/>
          </ac:spMkLst>
        </pc:spChg>
        <pc:spChg chg="add">
          <ac:chgData name="Richard Bellis" userId="72f15915-c201-487c-b5c0-0ca2a4a3eefb" providerId="ADAL" clId="{1FA6EA9F-2E66-4255-BAAC-22202036B206}" dt="2020-01-28T15:28:15.465" v="2208" actId="26606"/>
          <ac:spMkLst>
            <pc:docMk/>
            <pc:sldMk cId="1272337606" sldId="269"/>
            <ac:spMk id="9222" creationId="{179F7551-E956-43CB-8F36-268A5DA443BE}"/>
          </ac:spMkLst>
        </pc:spChg>
        <pc:picChg chg="add del mod ord">
          <ac:chgData name="Richard Bellis" userId="72f15915-c201-487c-b5c0-0ca2a4a3eefb" providerId="ADAL" clId="{1FA6EA9F-2E66-4255-BAAC-22202036B206}" dt="2020-01-28T15:28:04.884" v="2203" actId="478"/>
          <ac:picMkLst>
            <pc:docMk/>
            <pc:sldMk cId="1272337606" sldId="269"/>
            <ac:picMk id="9218" creationId="{09217C05-9552-47D2-AC63-3A996E18260A}"/>
          </ac:picMkLst>
        </pc:picChg>
        <pc:picChg chg="add mod">
          <ac:chgData name="Richard Bellis" userId="72f15915-c201-487c-b5c0-0ca2a4a3eefb" providerId="ADAL" clId="{1FA6EA9F-2E66-4255-BAAC-22202036B206}" dt="2020-01-28T15:28:15.465" v="2208" actId="26606"/>
          <ac:picMkLst>
            <pc:docMk/>
            <pc:sldMk cId="1272337606" sldId="269"/>
            <ac:picMk id="9220" creationId="{2FBAE989-147D-48DF-83CE-8A6E95EBF6AB}"/>
          </ac:picMkLst>
        </pc:picChg>
        <pc:cxnChg chg="add del">
          <ac:chgData name="Richard Bellis" userId="72f15915-c201-487c-b5c0-0ca2a4a3eefb" providerId="ADAL" clId="{1FA6EA9F-2E66-4255-BAAC-22202036B206}" dt="2020-01-28T15:28:15.429" v="2207" actId="26606"/>
          <ac:cxnSpMkLst>
            <pc:docMk/>
            <pc:sldMk cId="1272337606" sldId="269"/>
            <ac:cxnSpMk id="137" creationId="{E4A809D5-3600-46D4-A466-67F2349A54FB}"/>
          </ac:cxnSpMkLst>
        </pc:cxnChg>
      </pc:sldChg>
      <pc:sldChg chg="addSp modSp add mod setBg">
        <pc:chgData name="Richard Bellis" userId="72f15915-c201-487c-b5c0-0ca2a4a3eefb" providerId="ADAL" clId="{1FA6EA9F-2E66-4255-BAAC-22202036B206}" dt="2020-01-28T15:39:52.097" v="2827" actId="27636"/>
        <pc:sldMkLst>
          <pc:docMk/>
          <pc:sldMk cId="2809930685" sldId="270"/>
        </pc:sldMkLst>
        <pc:spChg chg="mod">
          <ac:chgData name="Richard Bellis" userId="72f15915-c201-487c-b5c0-0ca2a4a3eefb" providerId="ADAL" clId="{1FA6EA9F-2E66-4255-BAAC-22202036B206}" dt="2020-01-28T15:39:45.514" v="2825" actId="26606"/>
          <ac:spMkLst>
            <pc:docMk/>
            <pc:sldMk cId="2809930685" sldId="270"/>
            <ac:spMk id="2" creationId="{5BC31940-7350-4ACD-91FE-C9AF66A83E9D}"/>
          </ac:spMkLst>
        </pc:spChg>
        <pc:spChg chg="mod">
          <ac:chgData name="Richard Bellis" userId="72f15915-c201-487c-b5c0-0ca2a4a3eefb" providerId="ADAL" clId="{1FA6EA9F-2E66-4255-BAAC-22202036B206}" dt="2020-01-28T15:39:52.097" v="2827" actId="27636"/>
          <ac:spMkLst>
            <pc:docMk/>
            <pc:sldMk cId="2809930685" sldId="270"/>
            <ac:spMk id="3" creationId="{6A04542E-809E-4C4B-8B53-2C18407FB2DB}"/>
          </ac:spMkLst>
        </pc:spChg>
        <pc:spChg chg="add">
          <ac:chgData name="Richard Bellis" userId="72f15915-c201-487c-b5c0-0ca2a4a3eefb" providerId="ADAL" clId="{1FA6EA9F-2E66-4255-BAAC-22202036B206}" dt="2020-01-28T15:39:45.514" v="2825" actId="26606"/>
          <ac:spMkLst>
            <pc:docMk/>
            <pc:sldMk cId="2809930685" sldId="270"/>
            <ac:spMk id="71" creationId="{18FD74D4-C0F3-4E5B-9628-885593F0B528}"/>
          </ac:spMkLst>
        </pc:spChg>
        <pc:spChg chg="add">
          <ac:chgData name="Richard Bellis" userId="72f15915-c201-487c-b5c0-0ca2a4a3eefb" providerId="ADAL" clId="{1FA6EA9F-2E66-4255-BAAC-22202036B206}" dt="2020-01-28T15:39:45.514" v="2825" actId="26606"/>
          <ac:spMkLst>
            <pc:docMk/>
            <pc:sldMk cId="2809930685" sldId="270"/>
            <ac:spMk id="73" creationId="{E64FA8EC-281F-4A47-AF2E-9F85F2AABC2E}"/>
          </ac:spMkLst>
        </pc:spChg>
        <pc:picChg chg="add mod">
          <ac:chgData name="Richard Bellis" userId="72f15915-c201-487c-b5c0-0ca2a4a3eefb" providerId="ADAL" clId="{1FA6EA9F-2E66-4255-BAAC-22202036B206}" dt="2020-01-28T15:39:45.514" v="2825" actId="26606"/>
          <ac:picMkLst>
            <pc:docMk/>
            <pc:sldMk cId="2809930685" sldId="270"/>
            <ac:picMk id="10242" creationId="{4C292576-AC09-4EF1-826A-0ACF3ACC838E}"/>
          </ac:picMkLst>
        </pc:picChg>
      </pc:sldChg>
      <pc:sldChg chg="modSp add">
        <pc:chgData name="Richard Bellis" userId="72f15915-c201-487c-b5c0-0ca2a4a3eefb" providerId="ADAL" clId="{1FA6EA9F-2E66-4255-BAAC-22202036B206}" dt="2020-01-28T15:44:03.759" v="3436" actId="2711"/>
        <pc:sldMkLst>
          <pc:docMk/>
          <pc:sldMk cId="2210043753" sldId="271"/>
        </pc:sldMkLst>
        <pc:spChg chg="mod">
          <ac:chgData name="Richard Bellis" userId="72f15915-c201-487c-b5c0-0ca2a4a3eefb" providerId="ADAL" clId="{1FA6EA9F-2E66-4255-BAAC-22202036B206}" dt="2020-01-28T15:44:03.759" v="3436" actId="2711"/>
          <ac:spMkLst>
            <pc:docMk/>
            <pc:sldMk cId="2210043753" sldId="271"/>
            <ac:spMk id="2" creationId="{139ABDF3-DA82-4CB9-87FB-6E3732ABA8FE}"/>
          </ac:spMkLst>
        </pc:spChg>
        <pc:spChg chg="mod">
          <ac:chgData name="Richard Bellis" userId="72f15915-c201-487c-b5c0-0ca2a4a3eefb" providerId="ADAL" clId="{1FA6EA9F-2E66-4255-BAAC-22202036B206}" dt="2020-01-28T15:44:00.049" v="3435" actId="2711"/>
          <ac:spMkLst>
            <pc:docMk/>
            <pc:sldMk cId="2210043753" sldId="271"/>
            <ac:spMk id="3" creationId="{56422DBF-B7C3-4C95-AEDF-2F9EE6294DD7}"/>
          </ac:spMkLst>
        </pc:spChg>
      </pc:sldChg>
      <pc:sldChg chg="addSp modSp add mod setBg">
        <pc:chgData name="Richard Bellis" userId="72f15915-c201-487c-b5c0-0ca2a4a3eefb" providerId="ADAL" clId="{1FA6EA9F-2E66-4255-BAAC-22202036B206}" dt="2020-01-28T15:49:49.718" v="3893" actId="14100"/>
        <pc:sldMkLst>
          <pc:docMk/>
          <pc:sldMk cId="2905048109" sldId="272"/>
        </pc:sldMkLst>
        <pc:spChg chg="mod">
          <ac:chgData name="Richard Bellis" userId="72f15915-c201-487c-b5c0-0ca2a4a3eefb" providerId="ADAL" clId="{1FA6EA9F-2E66-4255-BAAC-22202036B206}" dt="2020-01-28T15:49:49.718" v="3893" actId="14100"/>
          <ac:spMkLst>
            <pc:docMk/>
            <pc:sldMk cId="2905048109" sldId="272"/>
            <ac:spMk id="2" creationId="{613381B8-A564-4D5F-9BFC-A8E95721CA2A}"/>
          </ac:spMkLst>
        </pc:spChg>
        <pc:spChg chg="mod ord">
          <ac:chgData name="Richard Bellis" userId="72f15915-c201-487c-b5c0-0ca2a4a3eefb" providerId="ADAL" clId="{1FA6EA9F-2E66-4255-BAAC-22202036B206}" dt="2020-01-28T15:49:44.835" v="3892" actId="14100"/>
          <ac:spMkLst>
            <pc:docMk/>
            <pc:sldMk cId="2905048109" sldId="272"/>
            <ac:spMk id="3" creationId="{1686154A-6558-4D8A-86F9-02A744F0D9D7}"/>
          </ac:spMkLst>
        </pc:spChg>
        <pc:spChg chg="add">
          <ac:chgData name="Richard Bellis" userId="72f15915-c201-487c-b5c0-0ca2a4a3eefb" providerId="ADAL" clId="{1FA6EA9F-2E66-4255-BAAC-22202036B206}" dt="2020-01-28T15:49:26.918" v="3882" actId="26606"/>
          <ac:spMkLst>
            <pc:docMk/>
            <pc:sldMk cId="2905048109" sldId="272"/>
            <ac:spMk id="73" creationId="{9D3A9E89-033E-4C4A-8C41-416DABFFD307}"/>
          </ac:spMkLst>
        </pc:spChg>
        <pc:spChg chg="add">
          <ac:chgData name="Richard Bellis" userId="72f15915-c201-487c-b5c0-0ca2a4a3eefb" providerId="ADAL" clId="{1FA6EA9F-2E66-4255-BAAC-22202036B206}" dt="2020-01-28T15:49:26.918" v="3882" actId="26606"/>
          <ac:spMkLst>
            <pc:docMk/>
            <pc:sldMk cId="2905048109" sldId="272"/>
            <ac:spMk id="75" creationId="{86293361-111E-427D-8E5B-256944AC8395}"/>
          </ac:spMkLst>
        </pc:spChg>
        <pc:spChg chg="add">
          <ac:chgData name="Richard Bellis" userId="72f15915-c201-487c-b5c0-0ca2a4a3eefb" providerId="ADAL" clId="{1FA6EA9F-2E66-4255-BAAC-22202036B206}" dt="2020-01-28T15:49:26.918" v="3882" actId="26606"/>
          <ac:spMkLst>
            <pc:docMk/>
            <pc:sldMk cId="2905048109" sldId="272"/>
            <ac:spMk id="99" creationId="{78907291-9D6D-4740-81DB-441477BCA279}"/>
          </ac:spMkLst>
        </pc:spChg>
        <pc:grpChg chg="add">
          <ac:chgData name="Richard Bellis" userId="72f15915-c201-487c-b5c0-0ca2a4a3eefb" providerId="ADAL" clId="{1FA6EA9F-2E66-4255-BAAC-22202036B206}" dt="2020-01-28T15:49:26.918" v="3882" actId="26606"/>
          <ac:grpSpMkLst>
            <pc:docMk/>
            <pc:sldMk cId="2905048109" sldId="272"/>
            <ac:grpSpMk id="77" creationId="{AA1B0023-AE02-498E-AF35-E0BDC77BE425}"/>
          </ac:grpSpMkLst>
        </pc:grpChg>
        <pc:picChg chg="add mod">
          <ac:chgData name="Richard Bellis" userId="72f15915-c201-487c-b5c0-0ca2a4a3eefb" providerId="ADAL" clId="{1FA6EA9F-2E66-4255-BAAC-22202036B206}" dt="2020-01-28T15:49:26.918" v="3882" actId="26606"/>
          <ac:picMkLst>
            <pc:docMk/>
            <pc:sldMk cId="2905048109" sldId="272"/>
            <ac:picMk id="11266" creationId="{11141AC1-F23B-498D-8C5F-6CB0919957FD}"/>
          </ac:picMkLst>
        </pc:picChg>
        <pc:picChg chg="add mod">
          <ac:chgData name="Richard Bellis" userId="72f15915-c201-487c-b5c0-0ca2a4a3eefb" providerId="ADAL" clId="{1FA6EA9F-2E66-4255-BAAC-22202036B206}" dt="2020-01-28T15:49:26.918" v="3882" actId="26606"/>
          <ac:picMkLst>
            <pc:docMk/>
            <pc:sldMk cId="2905048109" sldId="272"/>
            <ac:picMk id="11268" creationId="{9D47259E-AA7E-4D45-8243-21749AAB32C8}"/>
          </ac:picMkLst>
        </pc:picChg>
      </pc:sldChg>
      <pc:sldChg chg="modSp add">
        <pc:chgData name="Richard Bellis" userId="72f15915-c201-487c-b5c0-0ca2a4a3eefb" providerId="ADAL" clId="{1FA6EA9F-2E66-4255-BAAC-22202036B206}" dt="2020-01-28T15:40:24.207" v="2855" actId="114"/>
        <pc:sldMkLst>
          <pc:docMk/>
          <pc:sldMk cId="912393055" sldId="273"/>
        </pc:sldMkLst>
        <pc:spChg chg="mod">
          <ac:chgData name="Richard Bellis" userId="72f15915-c201-487c-b5c0-0ca2a4a3eefb" providerId="ADAL" clId="{1FA6EA9F-2E66-4255-BAAC-22202036B206}" dt="2020-01-28T15:40:24.207" v="2855" actId="114"/>
          <ac:spMkLst>
            <pc:docMk/>
            <pc:sldMk cId="912393055" sldId="273"/>
            <ac:spMk id="2" creationId="{20DCC5A9-2FD8-4433-B099-60F8B96EF11B}"/>
          </ac:spMkLst>
        </pc:spChg>
      </pc:sldChg>
      <pc:sldChg chg="addSp modSp add mod setBg">
        <pc:chgData name="Richard Bellis" userId="72f15915-c201-487c-b5c0-0ca2a4a3eefb" providerId="ADAL" clId="{1FA6EA9F-2E66-4255-BAAC-22202036B206}" dt="2020-01-28T15:55:11.481" v="4489" actId="14100"/>
        <pc:sldMkLst>
          <pc:docMk/>
          <pc:sldMk cId="4173375098" sldId="274"/>
        </pc:sldMkLst>
        <pc:spChg chg="mod">
          <ac:chgData name="Richard Bellis" userId="72f15915-c201-487c-b5c0-0ca2a4a3eefb" providerId="ADAL" clId="{1FA6EA9F-2E66-4255-BAAC-22202036B206}" dt="2020-01-28T15:55:11.481" v="4489" actId="14100"/>
          <ac:spMkLst>
            <pc:docMk/>
            <pc:sldMk cId="4173375098" sldId="274"/>
            <ac:spMk id="2" creationId="{938D8C7E-6CE1-4380-997F-EF2656AFCB58}"/>
          </ac:spMkLst>
        </pc:spChg>
        <pc:spChg chg="mod">
          <ac:chgData name="Richard Bellis" userId="72f15915-c201-487c-b5c0-0ca2a4a3eefb" providerId="ADAL" clId="{1FA6EA9F-2E66-4255-BAAC-22202036B206}" dt="2020-01-28T15:54:58.734" v="4487" actId="2711"/>
          <ac:spMkLst>
            <pc:docMk/>
            <pc:sldMk cId="4173375098" sldId="274"/>
            <ac:spMk id="3" creationId="{AED3F676-2D4D-4398-A70F-8956DC6AB2C9}"/>
          </ac:spMkLst>
        </pc:spChg>
        <pc:spChg chg="add">
          <ac:chgData name="Richard Bellis" userId="72f15915-c201-487c-b5c0-0ca2a4a3eefb" providerId="ADAL" clId="{1FA6EA9F-2E66-4255-BAAC-22202036B206}" dt="2020-01-28T15:54:28.163" v="4483" actId="26606"/>
          <ac:spMkLst>
            <pc:docMk/>
            <pc:sldMk cId="4173375098" sldId="274"/>
            <ac:spMk id="73" creationId="{2B566528-1B12-4246-9431-5C2D7D081168}"/>
          </ac:spMkLst>
        </pc:spChg>
        <pc:spChg chg="add">
          <ac:chgData name="Richard Bellis" userId="72f15915-c201-487c-b5c0-0ca2a4a3eefb" providerId="ADAL" clId="{1FA6EA9F-2E66-4255-BAAC-22202036B206}" dt="2020-01-28T15:54:28.163" v="4483" actId="26606"/>
          <ac:spMkLst>
            <pc:docMk/>
            <pc:sldMk cId="4173375098" sldId="274"/>
            <ac:spMk id="79" creationId="{D3F51FEB-38FB-4F6C-9F7B-2F2AFAB65463}"/>
          </ac:spMkLst>
        </pc:spChg>
        <pc:spChg chg="add">
          <ac:chgData name="Richard Bellis" userId="72f15915-c201-487c-b5c0-0ca2a4a3eefb" providerId="ADAL" clId="{1FA6EA9F-2E66-4255-BAAC-22202036B206}" dt="2020-01-28T15:54:28.163" v="4483" actId="26606"/>
          <ac:spMkLst>
            <pc:docMk/>
            <pc:sldMk cId="4173375098" sldId="274"/>
            <ac:spMk id="81" creationId="{1E547BA6-BAE0-43BB-A7CA-60F69CE252F0}"/>
          </ac:spMkLst>
        </pc:spChg>
        <pc:grpChg chg="add">
          <ac:chgData name="Richard Bellis" userId="72f15915-c201-487c-b5c0-0ca2a4a3eefb" providerId="ADAL" clId="{1FA6EA9F-2E66-4255-BAAC-22202036B206}" dt="2020-01-28T15:54:28.163" v="4483" actId="26606"/>
          <ac:grpSpMkLst>
            <pc:docMk/>
            <pc:sldMk cId="4173375098" sldId="274"/>
            <ac:grpSpMk id="75" creationId="{07EAA094-9CF6-4695-958A-33D9BCAA9474}"/>
          </ac:grpSpMkLst>
        </pc:grpChg>
        <pc:picChg chg="add mod">
          <ac:chgData name="Richard Bellis" userId="72f15915-c201-487c-b5c0-0ca2a4a3eefb" providerId="ADAL" clId="{1FA6EA9F-2E66-4255-BAAC-22202036B206}" dt="2020-01-28T15:54:49.061" v="4485" actId="1076"/>
          <ac:picMkLst>
            <pc:docMk/>
            <pc:sldMk cId="4173375098" sldId="274"/>
            <ac:picMk id="12290" creationId="{1A3CD40C-AD9C-4A25-A71E-C3834AE46ED2}"/>
          </ac:picMkLst>
        </pc:picChg>
        <pc:picChg chg="add mod">
          <ac:chgData name="Richard Bellis" userId="72f15915-c201-487c-b5c0-0ca2a4a3eefb" providerId="ADAL" clId="{1FA6EA9F-2E66-4255-BAAC-22202036B206}" dt="2020-01-28T15:54:41.979" v="4484" actId="1076"/>
          <ac:picMkLst>
            <pc:docMk/>
            <pc:sldMk cId="4173375098" sldId="274"/>
            <ac:picMk id="12292" creationId="{F261CFD2-F901-4525-B6F2-5F0C7F3F5FF6}"/>
          </ac:picMkLst>
        </pc:picChg>
      </pc:sldChg>
      <pc:sldChg chg="modSp add">
        <pc:chgData name="Richard Bellis" userId="72f15915-c201-487c-b5c0-0ca2a4a3eefb" providerId="ADAL" clId="{1FA6EA9F-2E66-4255-BAAC-22202036B206}" dt="2020-01-28T15:56:02.468" v="4554" actId="2711"/>
        <pc:sldMkLst>
          <pc:docMk/>
          <pc:sldMk cId="2110354053" sldId="275"/>
        </pc:sldMkLst>
        <pc:spChg chg="mod">
          <ac:chgData name="Richard Bellis" userId="72f15915-c201-487c-b5c0-0ca2a4a3eefb" providerId="ADAL" clId="{1FA6EA9F-2E66-4255-BAAC-22202036B206}" dt="2020-01-28T15:56:02.468" v="4554" actId="2711"/>
          <ac:spMkLst>
            <pc:docMk/>
            <pc:sldMk cId="2110354053" sldId="275"/>
            <ac:spMk id="2" creationId="{929DC58C-8D44-40B7-B396-3994E5B1EC0C}"/>
          </ac:spMkLst>
        </pc:spChg>
      </pc:sldChg>
      <pc:sldChg chg="addSp modSp add mod setBg">
        <pc:chgData name="Richard Bellis" userId="72f15915-c201-487c-b5c0-0ca2a4a3eefb" providerId="ADAL" clId="{1FA6EA9F-2E66-4255-BAAC-22202036B206}" dt="2020-01-30T16:42:47.223" v="5039" actId="20577"/>
        <pc:sldMkLst>
          <pc:docMk/>
          <pc:sldMk cId="2070515348" sldId="276"/>
        </pc:sldMkLst>
        <pc:spChg chg="mod">
          <ac:chgData name="Richard Bellis" userId="72f15915-c201-487c-b5c0-0ca2a4a3eefb" providerId="ADAL" clId="{1FA6EA9F-2E66-4255-BAAC-22202036B206}" dt="2020-01-30T16:41:56.678" v="4963" actId="2711"/>
          <ac:spMkLst>
            <pc:docMk/>
            <pc:sldMk cId="2070515348" sldId="276"/>
            <ac:spMk id="2" creationId="{3C1D4EB5-6D18-4D82-AFF4-7E5B7B8C072D}"/>
          </ac:spMkLst>
        </pc:spChg>
        <pc:spChg chg="mod ord">
          <ac:chgData name="Richard Bellis" userId="72f15915-c201-487c-b5c0-0ca2a4a3eefb" providerId="ADAL" clId="{1FA6EA9F-2E66-4255-BAAC-22202036B206}" dt="2020-01-30T16:42:47.223" v="5039" actId="20577"/>
          <ac:spMkLst>
            <pc:docMk/>
            <pc:sldMk cId="2070515348" sldId="276"/>
            <ac:spMk id="3" creationId="{A7FF531D-07C4-48F6-98E2-7D640A53298C}"/>
          </ac:spMkLst>
        </pc:spChg>
        <pc:spChg chg="add">
          <ac:chgData name="Richard Bellis" userId="72f15915-c201-487c-b5c0-0ca2a4a3eefb" providerId="ADAL" clId="{1FA6EA9F-2E66-4255-BAAC-22202036B206}" dt="2020-01-30T16:41:44.314" v="4961" actId="26606"/>
          <ac:spMkLst>
            <pc:docMk/>
            <pc:sldMk cId="2070515348" sldId="276"/>
            <ac:spMk id="71" creationId="{B6C29DB0-17E9-42FF-986E-0B7F493F4D24}"/>
          </ac:spMkLst>
        </pc:spChg>
        <pc:spChg chg="add">
          <ac:chgData name="Richard Bellis" userId="72f15915-c201-487c-b5c0-0ca2a4a3eefb" providerId="ADAL" clId="{1FA6EA9F-2E66-4255-BAAC-22202036B206}" dt="2020-01-30T16:41:44.314" v="4961" actId="26606"/>
          <ac:spMkLst>
            <pc:docMk/>
            <pc:sldMk cId="2070515348" sldId="276"/>
            <ac:spMk id="73" creationId="{115AD956-A5B6-4760-B8B2-11E2DF6B0212}"/>
          </ac:spMkLst>
        </pc:spChg>
        <pc:picChg chg="add mod">
          <ac:chgData name="Richard Bellis" userId="72f15915-c201-487c-b5c0-0ca2a4a3eefb" providerId="ADAL" clId="{1FA6EA9F-2E66-4255-BAAC-22202036B206}" dt="2020-01-30T16:41:44.314" v="4961" actId="26606"/>
          <ac:picMkLst>
            <pc:docMk/>
            <pc:sldMk cId="2070515348" sldId="276"/>
            <ac:picMk id="1026" creationId="{7EBEC1EC-3574-4817-AA1D-17FE86BEE06D}"/>
          </ac:picMkLst>
        </pc:picChg>
      </pc:sldChg>
      <pc:sldChg chg="addSp modSp add mod setBg">
        <pc:chgData name="Richard Bellis" userId="72f15915-c201-487c-b5c0-0ca2a4a3eefb" providerId="ADAL" clId="{1FA6EA9F-2E66-4255-BAAC-22202036B206}" dt="2020-01-30T16:48:07.046" v="5903" actId="20577"/>
        <pc:sldMkLst>
          <pc:docMk/>
          <pc:sldMk cId="1157672042" sldId="277"/>
        </pc:sldMkLst>
        <pc:spChg chg="mod">
          <ac:chgData name="Richard Bellis" userId="72f15915-c201-487c-b5c0-0ca2a4a3eefb" providerId="ADAL" clId="{1FA6EA9F-2E66-4255-BAAC-22202036B206}" dt="2020-01-30T16:47:37.634" v="5867" actId="20577"/>
          <ac:spMkLst>
            <pc:docMk/>
            <pc:sldMk cId="1157672042" sldId="277"/>
            <ac:spMk id="2" creationId="{0A55F3C6-A044-4243-85D1-CE6F07BAF11A}"/>
          </ac:spMkLst>
        </pc:spChg>
        <pc:spChg chg="mod">
          <ac:chgData name="Richard Bellis" userId="72f15915-c201-487c-b5c0-0ca2a4a3eefb" providerId="ADAL" clId="{1FA6EA9F-2E66-4255-BAAC-22202036B206}" dt="2020-01-30T16:48:07.046" v="5903" actId="20577"/>
          <ac:spMkLst>
            <pc:docMk/>
            <pc:sldMk cId="1157672042" sldId="277"/>
            <ac:spMk id="3" creationId="{E85D3425-300D-43B4-ABBF-39A942DDDA03}"/>
          </ac:spMkLst>
        </pc:spChg>
        <pc:picChg chg="add mod">
          <ac:chgData name="Richard Bellis" userId="72f15915-c201-487c-b5c0-0ca2a4a3eefb" providerId="ADAL" clId="{1FA6EA9F-2E66-4255-BAAC-22202036B206}" dt="2020-01-30T16:47:19.788" v="5863" actId="26606"/>
          <ac:picMkLst>
            <pc:docMk/>
            <pc:sldMk cId="1157672042" sldId="277"/>
            <ac:picMk id="2050" creationId="{583DD2F9-9161-466B-BF81-36BE42BBEB39}"/>
          </ac:picMkLst>
        </pc:picChg>
        <pc:cxnChg chg="add">
          <ac:chgData name="Richard Bellis" userId="72f15915-c201-487c-b5c0-0ca2a4a3eefb" providerId="ADAL" clId="{1FA6EA9F-2E66-4255-BAAC-22202036B206}" dt="2020-01-30T16:47:19.788" v="5863" actId="26606"/>
          <ac:cxnSpMkLst>
            <pc:docMk/>
            <pc:sldMk cId="1157672042" sldId="277"/>
            <ac:cxnSpMk id="71" creationId="{E4A809D5-3600-46D4-A466-67F2349A54FB}"/>
          </ac:cxnSpMkLst>
        </pc:cxnChg>
      </pc:sldChg>
      <pc:sldChg chg="addSp delSp modSp add mod setBg">
        <pc:chgData name="Richard Bellis" userId="72f15915-c201-487c-b5c0-0ca2a4a3eefb" providerId="ADAL" clId="{1FA6EA9F-2E66-4255-BAAC-22202036B206}" dt="2020-01-30T16:51:26.415" v="6360" actId="20577"/>
        <pc:sldMkLst>
          <pc:docMk/>
          <pc:sldMk cId="3848798252" sldId="278"/>
        </pc:sldMkLst>
        <pc:spChg chg="mod">
          <ac:chgData name="Richard Bellis" userId="72f15915-c201-487c-b5c0-0ca2a4a3eefb" providerId="ADAL" clId="{1FA6EA9F-2E66-4255-BAAC-22202036B206}" dt="2020-01-30T16:51:26.415" v="6360" actId="20577"/>
          <ac:spMkLst>
            <pc:docMk/>
            <pc:sldMk cId="3848798252" sldId="278"/>
            <ac:spMk id="2" creationId="{5D4FA078-4180-4435-AD5A-054576DEF999}"/>
          </ac:spMkLst>
        </pc:spChg>
        <pc:spChg chg="mod">
          <ac:chgData name="Richard Bellis" userId="72f15915-c201-487c-b5c0-0ca2a4a3eefb" providerId="ADAL" clId="{1FA6EA9F-2E66-4255-BAAC-22202036B206}" dt="2020-01-30T16:51:20.349" v="6357" actId="2711"/>
          <ac:spMkLst>
            <pc:docMk/>
            <pc:sldMk cId="3848798252" sldId="278"/>
            <ac:spMk id="3" creationId="{438E5C43-D09D-4EDB-BEC9-C61AAA0C6518}"/>
          </ac:spMkLst>
        </pc:spChg>
        <pc:spChg chg="add del">
          <ac:chgData name="Richard Bellis" userId="72f15915-c201-487c-b5c0-0ca2a4a3eefb" providerId="ADAL" clId="{1FA6EA9F-2E66-4255-BAAC-22202036B206}" dt="2020-01-30T16:51:11.987" v="6355" actId="26606"/>
          <ac:spMkLst>
            <pc:docMk/>
            <pc:sldMk cId="3848798252" sldId="278"/>
            <ac:spMk id="137" creationId="{3CD9DF72-87A3-404E-A828-84CBF11A8303}"/>
          </ac:spMkLst>
        </pc:spChg>
        <pc:picChg chg="add del mod">
          <ac:chgData name="Richard Bellis" userId="72f15915-c201-487c-b5c0-0ca2a4a3eefb" providerId="ADAL" clId="{1FA6EA9F-2E66-4255-BAAC-22202036B206}" dt="2020-01-30T16:50:44.742" v="6352" actId="478"/>
          <ac:picMkLst>
            <pc:docMk/>
            <pc:sldMk cId="3848798252" sldId="278"/>
            <ac:picMk id="3074" creationId="{19A810DE-AB92-4051-99A4-006549450067}"/>
          </ac:picMkLst>
        </pc:picChg>
        <pc:picChg chg="add mod ord">
          <ac:chgData name="Richard Bellis" userId="72f15915-c201-487c-b5c0-0ca2a4a3eefb" providerId="ADAL" clId="{1FA6EA9F-2E66-4255-BAAC-22202036B206}" dt="2020-01-30T16:51:12.063" v="6356" actId="26606"/>
          <ac:picMkLst>
            <pc:docMk/>
            <pc:sldMk cId="3848798252" sldId="278"/>
            <ac:picMk id="3076" creationId="{FA84FC98-DF78-4049-BCA9-54823F2A464D}"/>
          </ac:picMkLst>
        </pc:picChg>
        <pc:picChg chg="add">
          <ac:chgData name="Richard Bellis" userId="72f15915-c201-487c-b5c0-0ca2a4a3eefb" providerId="ADAL" clId="{1FA6EA9F-2E66-4255-BAAC-22202036B206}" dt="2020-01-30T16:51:12.063" v="6356" actId="26606"/>
          <ac:picMkLst>
            <pc:docMk/>
            <pc:sldMk cId="3848798252" sldId="278"/>
            <ac:picMk id="3078" creationId="{54DDEBDD-D8BD-41A6-8A0D-B00E3768B0F9}"/>
          </ac:picMkLst>
        </pc:picChg>
        <pc:cxnChg chg="add del">
          <ac:chgData name="Richard Bellis" userId="72f15915-c201-487c-b5c0-0ca2a4a3eefb" providerId="ADAL" clId="{1FA6EA9F-2E66-4255-BAAC-22202036B206}" dt="2020-01-30T16:51:12.063" v="6356" actId="26606"/>
          <ac:cxnSpMkLst>
            <pc:docMk/>
            <pc:sldMk cId="3848798252" sldId="278"/>
            <ac:cxnSpMk id="71" creationId="{E4A809D5-3600-46D4-A466-67F2349A54FB}"/>
          </ac:cxnSpMkLst>
        </pc:cxnChg>
        <pc:cxnChg chg="add del">
          <ac:chgData name="Richard Bellis" userId="72f15915-c201-487c-b5c0-0ca2a4a3eefb" providerId="ADAL" clId="{1FA6EA9F-2E66-4255-BAAC-22202036B206}" dt="2020-01-30T16:51:11.987" v="6355" actId="26606"/>
          <ac:cxnSpMkLst>
            <pc:docMk/>
            <pc:sldMk cId="3848798252" sldId="278"/>
            <ac:cxnSpMk id="139" creationId="{20E3A342-4D61-4E3F-AF90-1AB42AEB96CC}"/>
          </ac:cxnSpMkLst>
        </pc:cxnChg>
      </pc:sldChg>
      <pc:sldChg chg="addSp modSp add mod setBg">
        <pc:chgData name="Richard Bellis" userId="72f15915-c201-487c-b5c0-0ca2a4a3eefb" providerId="ADAL" clId="{1FA6EA9F-2E66-4255-BAAC-22202036B206}" dt="2020-01-30T16:56:05.960" v="6901" actId="14100"/>
        <pc:sldMkLst>
          <pc:docMk/>
          <pc:sldMk cId="2661942199" sldId="279"/>
        </pc:sldMkLst>
        <pc:spChg chg="mod">
          <ac:chgData name="Richard Bellis" userId="72f15915-c201-487c-b5c0-0ca2a4a3eefb" providerId="ADAL" clId="{1FA6EA9F-2E66-4255-BAAC-22202036B206}" dt="2020-01-30T16:56:05.960" v="6901" actId="14100"/>
          <ac:spMkLst>
            <pc:docMk/>
            <pc:sldMk cId="2661942199" sldId="279"/>
            <ac:spMk id="2" creationId="{5D2CC3FC-19E1-4C38-AE6A-72E3AAF22D78}"/>
          </ac:spMkLst>
        </pc:spChg>
        <pc:spChg chg="mod">
          <ac:chgData name="Richard Bellis" userId="72f15915-c201-487c-b5c0-0ca2a4a3eefb" providerId="ADAL" clId="{1FA6EA9F-2E66-4255-BAAC-22202036B206}" dt="2020-01-30T16:55:57.468" v="6899" actId="27636"/>
          <ac:spMkLst>
            <pc:docMk/>
            <pc:sldMk cId="2661942199" sldId="279"/>
            <ac:spMk id="3" creationId="{B3E7D03F-39A0-499F-8E43-751B6A95F9DC}"/>
          </ac:spMkLst>
        </pc:spChg>
        <pc:spChg chg="add">
          <ac:chgData name="Richard Bellis" userId="72f15915-c201-487c-b5c0-0ca2a4a3eefb" providerId="ADAL" clId="{1FA6EA9F-2E66-4255-BAAC-22202036B206}" dt="2020-01-30T16:55:43.615" v="6897" actId="26606"/>
          <ac:spMkLst>
            <pc:docMk/>
            <pc:sldMk cId="2661942199" sldId="279"/>
            <ac:spMk id="71" creationId="{E6BEB482-6CE7-4D6C-AC19-BDA464730899}"/>
          </ac:spMkLst>
        </pc:spChg>
        <pc:spChg chg="add">
          <ac:chgData name="Richard Bellis" userId="72f15915-c201-487c-b5c0-0ca2a4a3eefb" providerId="ADAL" clId="{1FA6EA9F-2E66-4255-BAAC-22202036B206}" dt="2020-01-30T16:55:43.615" v="6897" actId="26606"/>
          <ac:spMkLst>
            <pc:docMk/>
            <pc:sldMk cId="2661942199" sldId="279"/>
            <ac:spMk id="73" creationId="{AB948C00-58B8-4380-A1A8-49F7136B150B}"/>
          </ac:spMkLst>
        </pc:spChg>
        <pc:spChg chg="add">
          <ac:chgData name="Richard Bellis" userId="72f15915-c201-487c-b5c0-0ca2a4a3eefb" providerId="ADAL" clId="{1FA6EA9F-2E66-4255-BAAC-22202036B206}" dt="2020-01-30T16:55:43.615" v="6897" actId="26606"/>
          <ac:spMkLst>
            <pc:docMk/>
            <pc:sldMk cId="2661942199" sldId="279"/>
            <ac:spMk id="75" creationId="{AE6D64A5-8B93-4019-9FDC-75D3D7B87CBF}"/>
          </ac:spMkLst>
        </pc:spChg>
        <pc:picChg chg="add mod">
          <ac:chgData name="Richard Bellis" userId="72f15915-c201-487c-b5c0-0ca2a4a3eefb" providerId="ADAL" clId="{1FA6EA9F-2E66-4255-BAAC-22202036B206}" dt="2020-01-30T16:55:43.615" v="6897" actId="26606"/>
          <ac:picMkLst>
            <pc:docMk/>
            <pc:sldMk cId="2661942199" sldId="279"/>
            <ac:picMk id="4098" creationId="{2FACCF2D-501D-479A-B57B-FF4FD2A0BF50}"/>
          </ac:picMkLst>
        </pc:picChg>
      </pc:sldChg>
      <pc:sldChg chg="addSp delSp modSp add mod setBg setClrOvrMap">
        <pc:chgData name="Richard Bellis" userId="72f15915-c201-487c-b5c0-0ca2a4a3eefb" providerId="ADAL" clId="{1FA6EA9F-2E66-4255-BAAC-22202036B206}" dt="2020-01-30T17:00:37.818" v="7600" actId="2711"/>
        <pc:sldMkLst>
          <pc:docMk/>
          <pc:sldMk cId="3873303896" sldId="280"/>
        </pc:sldMkLst>
        <pc:spChg chg="mod">
          <ac:chgData name="Richard Bellis" userId="72f15915-c201-487c-b5c0-0ca2a4a3eefb" providerId="ADAL" clId="{1FA6EA9F-2E66-4255-BAAC-22202036B206}" dt="2020-01-30T17:00:37.818" v="7600" actId="2711"/>
          <ac:spMkLst>
            <pc:docMk/>
            <pc:sldMk cId="3873303896" sldId="280"/>
            <ac:spMk id="2" creationId="{5AF41E89-24D0-465C-9707-E6AB3C6C488C}"/>
          </ac:spMkLst>
        </pc:spChg>
        <pc:spChg chg="mod">
          <ac:chgData name="Richard Bellis" userId="72f15915-c201-487c-b5c0-0ca2a4a3eefb" providerId="ADAL" clId="{1FA6EA9F-2E66-4255-BAAC-22202036B206}" dt="2020-01-30T17:00:33.337" v="7599" actId="27636"/>
          <ac:spMkLst>
            <pc:docMk/>
            <pc:sldMk cId="3873303896" sldId="280"/>
            <ac:spMk id="3" creationId="{9C6B3548-386A-4E32-88F5-BEA4022BE79B}"/>
          </ac:spMkLst>
        </pc:spChg>
        <pc:spChg chg="add del">
          <ac:chgData name="Richard Bellis" userId="72f15915-c201-487c-b5c0-0ca2a4a3eefb" providerId="ADAL" clId="{1FA6EA9F-2E66-4255-BAAC-22202036B206}" dt="2020-01-30T17:00:07.635" v="7586" actId="26606"/>
          <ac:spMkLst>
            <pc:docMk/>
            <pc:sldMk cId="3873303896" sldId="280"/>
            <ac:spMk id="5124" creationId="{867D4867-5BA7-4462-B2F6-A23F4A622AA7}"/>
          </ac:spMkLst>
        </pc:spChg>
        <pc:spChg chg="add del">
          <ac:chgData name="Richard Bellis" userId="72f15915-c201-487c-b5c0-0ca2a4a3eefb" providerId="ADAL" clId="{1FA6EA9F-2E66-4255-BAAC-22202036B206}" dt="2020-01-30T17:00:10.162" v="7590" actId="26606"/>
          <ac:spMkLst>
            <pc:docMk/>
            <pc:sldMk cId="3873303896" sldId="280"/>
            <ac:spMk id="5125" creationId="{867D4867-5BA7-4462-B2F6-A23F4A622AA7}"/>
          </ac:spMkLst>
        </pc:spChg>
        <pc:picChg chg="add mod">
          <ac:chgData name="Richard Bellis" userId="72f15915-c201-487c-b5c0-0ca2a4a3eefb" providerId="ADAL" clId="{1FA6EA9F-2E66-4255-BAAC-22202036B206}" dt="2020-01-30T17:00:22.992" v="7594" actId="1076"/>
          <ac:picMkLst>
            <pc:docMk/>
            <pc:sldMk cId="3873303896" sldId="280"/>
            <ac:picMk id="4" creationId="{CF7BB92C-48BD-47EA-91D8-DBD50DDA4EBA}"/>
          </ac:picMkLst>
        </pc:picChg>
        <pc:picChg chg="add del mod">
          <ac:chgData name="Richard Bellis" userId="72f15915-c201-487c-b5c0-0ca2a4a3eefb" providerId="ADAL" clId="{1FA6EA9F-2E66-4255-BAAC-22202036B206}" dt="2020-01-30T17:00:14.133" v="7592" actId="478"/>
          <ac:picMkLst>
            <pc:docMk/>
            <pc:sldMk cId="3873303896" sldId="280"/>
            <ac:picMk id="5122" creationId="{5B3B8202-CDD7-4FE5-B6B0-3A30F9B21D19}"/>
          </ac:picMkLst>
        </pc:picChg>
        <pc:cxnChg chg="add del">
          <ac:chgData name="Richard Bellis" userId="72f15915-c201-487c-b5c0-0ca2a4a3eefb" providerId="ADAL" clId="{1FA6EA9F-2E66-4255-BAAC-22202036B206}" dt="2020-01-30T16:59:57.610" v="7582" actId="26606"/>
          <ac:cxnSpMkLst>
            <pc:docMk/>
            <pc:sldMk cId="3873303896" sldId="280"/>
            <ac:cxnSpMk id="71" creationId="{E4A809D5-3600-46D4-A466-67F2349A54FB}"/>
          </ac:cxnSpMkLst>
        </pc:cxnChg>
      </pc:sldChg>
      <pc:sldChg chg="addSp modSp add mod setBg">
        <pc:chgData name="Richard Bellis" userId="72f15915-c201-487c-b5c0-0ca2a4a3eefb" providerId="ADAL" clId="{1FA6EA9F-2E66-4255-BAAC-22202036B206}" dt="2020-01-30T17:08:07.219" v="8474" actId="20577"/>
        <pc:sldMkLst>
          <pc:docMk/>
          <pc:sldMk cId="3023046946" sldId="281"/>
        </pc:sldMkLst>
        <pc:spChg chg="mod">
          <ac:chgData name="Richard Bellis" userId="72f15915-c201-487c-b5c0-0ca2a4a3eefb" providerId="ADAL" clId="{1FA6EA9F-2E66-4255-BAAC-22202036B206}" dt="2020-01-30T17:05:51.286" v="8226" actId="2711"/>
          <ac:spMkLst>
            <pc:docMk/>
            <pc:sldMk cId="3023046946" sldId="281"/>
            <ac:spMk id="2" creationId="{A3A8FD5B-86F1-41E7-93AC-C7C454213BC0}"/>
          </ac:spMkLst>
        </pc:spChg>
        <pc:spChg chg="mod">
          <ac:chgData name="Richard Bellis" userId="72f15915-c201-487c-b5c0-0ca2a4a3eefb" providerId="ADAL" clId="{1FA6EA9F-2E66-4255-BAAC-22202036B206}" dt="2020-01-30T17:08:07.219" v="8474" actId="20577"/>
          <ac:spMkLst>
            <pc:docMk/>
            <pc:sldMk cId="3023046946" sldId="281"/>
            <ac:spMk id="3" creationId="{4D347C56-D6ED-4C17-B17F-1039A899605F}"/>
          </ac:spMkLst>
        </pc:spChg>
        <pc:picChg chg="add mod">
          <ac:chgData name="Richard Bellis" userId="72f15915-c201-487c-b5c0-0ca2a4a3eefb" providerId="ADAL" clId="{1FA6EA9F-2E66-4255-BAAC-22202036B206}" dt="2020-01-30T17:05:36.477" v="8224" actId="26606"/>
          <ac:picMkLst>
            <pc:docMk/>
            <pc:sldMk cId="3023046946" sldId="281"/>
            <ac:picMk id="6146" creationId="{E0D9AAB3-C69E-44C3-8467-8AA6F5313927}"/>
          </ac:picMkLst>
        </pc:picChg>
      </pc:sldChg>
      <pc:sldChg chg="addSp modSp add mod setBg">
        <pc:chgData name="Richard Bellis" userId="72f15915-c201-487c-b5c0-0ca2a4a3eefb" providerId="ADAL" clId="{1FA6EA9F-2E66-4255-BAAC-22202036B206}" dt="2020-01-30T17:11:00.560" v="8821" actId="2711"/>
        <pc:sldMkLst>
          <pc:docMk/>
          <pc:sldMk cId="2883969591" sldId="282"/>
        </pc:sldMkLst>
        <pc:spChg chg="mod">
          <ac:chgData name="Richard Bellis" userId="72f15915-c201-487c-b5c0-0ca2a4a3eefb" providerId="ADAL" clId="{1FA6EA9F-2E66-4255-BAAC-22202036B206}" dt="2020-01-30T17:11:00.560" v="8821" actId="2711"/>
          <ac:spMkLst>
            <pc:docMk/>
            <pc:sldMk cId="2883969591" sldId="282"/>
            <ac:spMk id="2" creationId="{E85E0E93-6228-4194-80F8-DF3886DF69A9}"/>
          </ac:spMkLst>
        </pc:spChg>
        <pc:spChg chg="mod">
          <ac:chgData name="Richard Bellis" userId="72f15915-c201-487c-b5c0-0ca2a4a3eefb" providerId="ADAL" clId="{1FA6EA9F-2E66-4255-BAAC-22202036B206}" dt="2020-01-30T17:10:56.336" v="8820" actId="2711"/>
          <ac:spMkLst>
            <pc:docMk/>
            <pc:sldMk cId="2883969591" sldId="282"/>
            <ac:spMk id="3" creationId="{61BBFB2C-3E0F-4B65-B62F-E041151C66AC}"/>
          </ac:spMkLst>
        </pc:spChg>
        <pc:picChg chg="add mod">
          <ac:chgData name="Richard Bellis" userId="72f15915-c201-487c-b5c0-0ca2a4a3eefb" providerId="ADAL" clId="{1FA6EA9F-2E66-4255-BAAC-22202036B206}" dt="2020-01-30T17:10:50.552" v="8819" actId="26606"/>
          <ac:picMkLst>
            <pc:docMk/>
            <pc:sldMk cId="2883969591" sldId="282"/>
            <ac:picMk id="7170" creationId="{8E4FE69C-B67E-4B3C-A02E-2735B848AC7C}"/>
          </ac:picMkLst>
        </pc:picChg>
        <pc:cxnChg chg="add">
          <ac:chgData name="Richard Bellis" userId="72f15915-c201-487c-b5c0-0ca2a4a3eefb" providerId="ADAL" clId="{1FA6EA9F-2E66-4255-BAAC-22202036B206}" dt="2020-01-30T17:10:50.552" v="8819" actId="26606"/>
          <ac:cxnSpMkLst>
            <pc:docMk/>
            <pc:sldMk cId="2883969591" sldId="282"/>
            <ac:cxnSpMk id="71" creationId="{A7F400EE-A8A5-48AF-B4D6-291B52C6F0B0}"/>
          </ac:cxnSpMkLst>
        </pc:cxnChg>
      </pc:sldChg>
      <pc:sldChg chg="modSp add">
        <pc:chgData name="Richard Bellis" userId="72f15915-c201-487c-b5c0-0ca2a4a3eefb" providerId="ADAL" clId="{1FA6EA9F-2E66-4255-BAAC-22202036B206}" dt="2020-01-30T17:15:08.004" v="9167" actId="2711"/>
        <pc:sldMkLst>
          <pc:docMk/>
          <pc:sldMk cId="1142488100" sldId="283"/>
        </pc:sldMkLst>
        <pc:spChg chg="mod">
          <ac:chgData name="Richard Bellis" userId="72f15915-c201-487c-b5c0-0ca2a4a3eefb" providerId="ADAL" clId="{1FA6EA9F-2E66-4255-BAAC-22202036B206}" dt="2020-01-30T17:15:08.004" v="9167" actId="2711"/>
          <ac:spMkLst>
            <pc:docMk/>
            <pc:sldMk cId="1142488100" sldId="283"/>
            <ac:spMk id="2" creationId="{F8A6D1BA-5368-4FB2-9573-C731D9018880}"/>
          </ac:spMkLst>
        </pc:spChg>
        <pc:spChg chg="mod">
          <ac:chgData name="Richard Bellis" userId="72f15915-c201-487c-b5c0-0ca2a4a3eefb" providerId="ADAL" clId="{1FA6EA9F-2E66-4255-BAAC-22202036B206}" dt="2020-01-30T17:15:03.322" v="9166" actId="2711"/>
          <ac:spMkLst>
            <pc:docMk/>
            <pc:sldMk cId="1142488100" sldId="283"/>
            <ac:spMk id="3" creationId="{C3FA568F-421B-482B-808F-1472BD67A5B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it-IT"/>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endParaRPr lang="it-IT" dirty="0"/>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it-IT"/>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endParaRPr lang="it-IT" dirty="0"/>
          </a:p>
        </p:txBody>
      </p:sp>
    </p:spTree>
    <p:extLst>
      <p:ext uri="{BB962C8B-B14F-4D97-AF65-F5344CB8AC3E}">
        <p14:creationId xmlns:p14="http://schemas.microsoft.com/office/powerpoint/2010/main" val="23915696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73A7AC-BA68-47CF-A023-6B8ADDAA07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B537EE81-309E-42E8-9939-B6FE99A9C2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3C6CA47A-CBC8-46E4-AA02-80C61461664D}"/>
              </a:ext>
            </a:extLst>
          </p:cNvPr>
          <p:cNvSpPr>
            <a:spLocks noGrp="1"/>
          </p:cNvSpPr>
          <p:nvPr>
            <p:ph type="dt" sz="half" idx="10"/>
          </p:nvPr>
        </p:nvSpPr>
        <p:spPr/>
        <p:txBody>
          <a:bodyPr/>
          <a:lstStyle/>
          <a:p>
            <a:fld id="{79EDDFB6-9406-4929-90FC-EF93659D86C0}" type="datetimeFigureOut">
              <a:rPr lang="en-GB" smtClean="0"/>
              <a:t>18/06/2021</a:t>
            </a:fld>
            <a:endParaRPr lang="en-GB"/>
          </a:p>
        </p:txBody>
      </p:sp>
      <p:sp>
        <p:nvSpPr>
          <p:cNvPr id="5" name="Footer Placeholder 4">
            <a:extLst>
              <a:ext uri="{FF2B5EF4-FFF2-40B4-BE49-F238E27FC236}">
                <a16:creationId xmlns="" xmlns:a16="http://schemas.microsoft.com/office/drawing/2014/main" id="{C4CC7B9E-95E3-4B63-A56C-D5BFF1A89E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FC2BF4CF-5D6B-4F40-9C36-B4D899B71260}"/>
              </a:ext>
            </a:extLst>
          </p:cNvPr>
          <p:cNvSpPr>
            <a:spLocks noGrp="1"/>
          </p:cNvSpPr>
          <p:nvPr>
            <p:ph type="sldNum" sz="quarter" idx="12"/>
          </p:nvPr>
        </p:nvSpPr>
        <p:spPr/>
        <p:txBody>
          <a:bodyPr/>
          <a:lstStyle/>
          <a:p>
            <a:fld id="{D24F5EA3-CA42-4656-826A-0CCBE0C894ED}" type="slidenum">
              <a:rPr lang="en-GB" smtClean="0"/>
              <a:t>‹#›</a:t>
            </a:fld>
            <a:endParaRPr lang="en-GB"/>
          </a:p>
        </p:txBody>
      </p:sp>
    </p:spTree>
    <p:extLst>
      <p:ext uri="{BB962C8B-B14F-4D97-AF65-F5344CB8AC3E}">
        <p14:creationId xmlns:p14="http://schemas.microsoft.com/office/powerpoint/2010/main" val="400075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161BC-5205-47E8-8793-23C83D49A6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51499423-0B0F-4B82-8170-3FA4DB537B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A929051-399E-4059-83A9-82F04E0780FC}"/>
              </a:ext>
            </a:extLst>
          </p:cNvPr>
          <p:cNvSpPr>
            <a:spLocks noGrp="1"/>
          </p:cNvSpPr>
          <p:nvPr>
            <p:ph type="dt" sz="half" idx="10"/>
          </p:nvPr>
        </p:nvSpPr>
        <p:spPr/>
        <p:txBody>
          <a:bodyPr/>
          <a:lstStyle/>
          <a:p>
            <a:fld id="{79EDDFB6-9406-4929-90FC-EF93659D86C0}" type="datetimeFigureOut">
              <a:rPr lang="en-GB" smtClean="0"/>
              <a:t>18/06/2021</a:t>
            </a:fld>
            <a:endParaRPr lang="en-GB"/>
          </a:p>
        </p:txBody>
      </p:sp>
      <p:sp>
        <p:nvSpPr>
          <p:cNvPr id="5" name="Footer Placeholder 4">
            <a:extLst>
              <a:ext uri="{FF2B5EF4-FFF2-40B4-BE49-F238E27FC236}">
                <a16:creationId xmlns="" xmlns:a16="http://schemas.microsoft.com/office/drawing/2014/main" id="{A78DFFDB-4144-4B4A-BFBE-BF6F280D68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B17D5CEB-7398-4633-98B0-82734C5B019D}"/>
              </a:ext>
            </a:extLst>
          </p:cNvPr>
          <p:cNvSpPr>
            <a:spLocks noGrp="1"/>
          </p:cNvSpPr>
          <p:nvPr>
            <p:ph type="sldNum" sz="quarter" idx="12"/>
          </p:nvPr>
        </p:nvSpPr>
        <p:spPr/>
        <p:txBody>
          <a:bodyPr/>
          <a:lstStyle/>
          <a:p>
            <a:fld id="{D24F5EA3-CA42-4656-826A-0CCBE0C894ED}" type="slidenum">
              <a:rPr lang="en-GB" smtClean="0"/>
              <a:t>‹#›</a:t>
            </a:fld>
            <a:endParaRPr lang="en-GB"/>
          </a:p>
        </p:txBody>
      </p:sp>
    </p:spTree>
    <p:extLst>
      <p:ext uri="{BB962C8B-B14F-4D97-AF65-F5344CB8AC3E}">
        <p14:creationId xmlns:p14="http://schemas.microsoft.com/office/powerpoint/2010/main" val="1337294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6D72FD8-7766-4900-B3B5-FE516B40DB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2521BBE3-EA3A-45D0-9AC5-1C60F1C15A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C9002535-2975-4ADC-8DFE-C4BD1AAA9D35}"/>
              </a:ext>
            </a:extLst>
          </p:cNvPr>
          <p:cNvSpPr>
            <a:spLocks noGrp="1"/>
          </p:cNvSpPr>
          <p:nvPr>
            <p:ph type="dt" sz="half" idx="10"/>
          </p:nvPr>
        </p:nvSpPr>
        <p:spPr/>
        <p:txBody>
          <a:bodyPr/>
          <a:lstStyle/>
          <a:p>
            <a:fld id="{79EDDFB6-9406-4929-90FC-EF93659D86C0}" type="datetimeFigureOut">
              <a:rPr lang="en-GB" smtClean="0"/>
              <a:t>18/06/2021</a:t>
            </a:fld>
            <a:endParaRPr lang="en-GB"/>
          </a:p>
        </p:txBody>
      </p:sp>
      <p:sp>
        <p:nvSpPr>
          <p:cNvPr id="5" name="Footer Placeholder 4">
            <a:extLst>
              <a:ext uri="{FF2B5EF4-FFF2-40B4-BE49-F238E27FC236}">
                <a16:creationId xmlns="" xmlns:a16="http://schemas.microsoft.com/office/drawing/2014/main" id="{A3CB45D2-EF6B-43F8-9B54-6F498C6917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1C2843BB-63B3-44B3-90A5-3238AA08736E}"/>
              </a:ext>
            </a:extLst>
          </p:cNvPr>
          <p:cNvSpPr>
            <a:spLocks noGrp="1"/>
          </p:cNvSpPr>
          <p:nvPr>
            <p:ph type="sldNum" sz="quarter" idx="12"/>
          </p:nvPr>
        </p:nvSpPr>
        <p:spPr/>
        <p:txBody>
          <a:bodyPr/>
          <a:lstStyle/>
          <a:p>
            <a:fld id="{D24F5EA3-CA42-4656-826A-0CCBE0C894ED}" type="slidenum">
              <a:rPr lang="en-GB" smtClean="0"/>
              <a:t>‹#›</a:t>
            </a:fld>
            <a:endParaRPr lang="en-GB"/>
          </a:p>
        </p:txBody>
      </p:sp>
    </p:spTree>
    <p:extLst>
      <p:ext uri="{BB962C8B-B14F-4D97-AF65-F5344CB8AC3E}">
        <p14:creationId xmlns:p14="http://schemas.microsoft.com/office/powerpoint/2010/main" val="1814082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8F342D-9347-4521-A33A-870E8C125A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59810A7-F664-4369-8648-77F1BA0DE2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C1AB625-4E23-44FD-9A59-F9891AA70D30}"/>
              </a:ext>
            </a:extLst>
          </p:cNvPr>
          <p:cNvSpPr>
            <a:spLocks noGrp="1"/>
          </p:cNvSpPr>
          <p:nvPr>
            <p:ph type="dt" sz="half" idx="10"/>
          </p:nvPr>
        </p:nvSpPr>
        <p:spPr/>
        <p:txBody>
          <a:bodyPr/>
          <a:lstStyle/>
          <a:p>
            <a:fld id="{79EDDFB6-9406-4929-90FC-EF93659D86C0}" type="datetimeFigureOut">
              <a:rPr lang="en-GB" smtClean="0"/>
              <a:t>18/06/2021</a:t>
            </a:fld>
            <a:endParaRPr lang="en-GB"/>
          </a:p>
        </p:txBody>
      </p:sp>
      <p:sp>
        <p:nvSpPr>
          <p:cNvPr id="5" name="Footer Placeholder 4">
            <a:extLst>
              <a:ext uri="{FF2B5EF4-FFF2-40B4-BE49-F238E27FC236}">
                <a16:creationId xmlns="" xmlns:a16="http://schemas.microsoft.com/office/drawing/2014/main" id="{7312C8BA-FE4B-4298-8933-7E12AFE469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46B17603-F8DA-4F1A-95CA-8D5058B5FDD5}"/>
              </a:ext>
            </a:extLst>
          </p:cNvPr>
          <p:cNvSpPr>
            <a:spLocks noGrp="1"/>
          </p:cNvSpPr>
          <p:nvPr>
            <p:ph type="sldNum" sz="quarter" idx="12"/>
          </p:nvPr>
        </p:nvSpPr>
        <p:spPr/>
        <p:txBody>
          <a:bodyPr/>
          <a:lstStyle/>
          <a:p>
            <a:fld id="{D24F5EA3-CA42-4656-826A-0CCBE0C894ED}" type="slidenum">
              <a:rPr lang="en-GB" smtClean="0"/>
              <a:t>‹#›</a:t>
            </a:fld>
            <a:endParaRPr lang="en-GB"/>
          </a:p>
        </p:txBody>
      </p:sp>
    </p:spTree>
    <p:extLst>
      <p:ext uri="{BB962C8B-B14F-4D97-AF65-F5344CB8AC3E}">
        <p14:creationId xmlns:p14="http://schemas.microsoft.com/office/powerpoint/2010/main" val="1817948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1197D-EE45-4D1C-90BC-221C253600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29BDBDB3-14FE-4C28-8D91-2EFB0C7F5A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BBB13AF-C6BA-4BA2-A783-A9EA5B40378F}"/>
              </a:ext>
            </a:extLst>
          </p:cNvPr>
          <p:cNvSpPr>
            <a:spLocks noGrp="1"/>
          </p:cNvSpPr>
          <p:nvPr>
            <p:ph type="dt" sz="half" idx="10"/>
          </p:nvPr>
        </p:nvSpPr>
        <p:spPr/>
        <p:txBody>
          <a:bodyPr/>
          <a:lstStyle/>
          <a:p>
            <a:fld id="{79EDDFB6-9406-4929-90FC-EF93659D86C0}" type="datetimeFigureOut">
              <a:rPr lang="en-GB" smtClean="0"/>
              <a:t>18/06/2021</a:t>
            </a:fld>
            <a:endParaRPr lang="en-GB"/>
          </a:p>
        </p:txBody>
      </p:sp>
      <p:sp>
        <p:nvSpPr>
          <p:cNvPr id="5" name="Footer Placeholder 4">
            <a:extLst>
              <a:ext uri="{FF2B5EF4-FFF2-40B4-BE49-F238E27FC236}">
                <a16:creationId xmlns="" xmlns:a16="http://schemas.microsoft.com/office/drawing/2014/main" id="{A455EC82-AFF4-4937-914D-589D312763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8E911F4-08A2-4E12-AE53-8B4F727698DB}"/>
              </a:ext>
            </a:extLst>
          </p:cNvPr>
          <p:cNvSpPr>
            <a:spLocks noGrp="1"/>
          </p:cNvSpPr>
          <p:nvPr>
            <p:ph type="sldNum" sz="quarter" idx="12"/>
          </p:nvPr>
        </p:nvSpPr>
        <p:spPr/>
        <p:txBody>
          <a:bodyPr/>
          <a:lstStyle/>
          <a:p>
            <a:fld id="{D24F5EA3-CA42-4656-826A-0CCBE0C894ED}" type="slidenum">
              <a:rPr lang="en-GB" smtClean="0"/>
              <a:t>‹#›</a:t>
            </a:fld>
            <a:endParaRPr lang="en-GB"/>
          </a:p>
        </p:txBody>
      </p:sp>
    </p:spTree>
    <p:extLst>
      <p:ext uri="{BB962C8B-B14F-4D97-AF65-F5344CB8AC3E}">
        <p14:creationId xmlns:p14="http://schemas.microsoft.com/office/powerpoint/2010/main" val="3977914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2F1D37-AD54-4E1F-88E2-F27DB07B47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20C7B382-1D4A-4213-A662-795EB459BF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E5DBD901-0400-42D7-9363-67D6969205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FD454BD9-D430-4234-A343-A9F9F38DAF79}"/>
              </a:ext>
            </a:extLst>
          </p:cNvPr>
          <p:cNvSpPr>
            <a:spLocks noGrp="1"/>
          </p:cNvSpPr>
          <p:nvPr>
            <p:ph type="dt" sz="half" idx="10"/>
          </p:nvPr>
        </p:nvSpPr>
        <p:spPr/>
        <p:txBody>
          <a:bodyPr/>
          <a:lstStyle/>
          <a:p>
            <a:fld id="{79EDDFB6-9406-4929-90FC-EF93659D86C0}" type="datetimeFigureOut">
              <a:rPr lang="en-GB" smtClean="0"/>
              <a:t>18/06/2021</a:t>
            </a:fld>
            <a:endParaRPr lang="en-GB"/>
          </a:p>
        </p:txBody>
      </p:sp>
      <p:sp>
        <p:nvSpPr>
          <p:cNvPr id="6" name="Footer Placeholder 5">
            <a:extLst>
              <a:ext uri="{FF2B5EF4-FFF2-40B4-BE49-F238E27FC236}">
                <a16:creationId xmlns="" xmlns:a16="http://schemas.microsoft.com/office/drawing/2014/main" id="{3132A13D-5730-43E0-BAD5-3F5DF86892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83038D16-F541-4DA7-AF33-4ED130CCBD58}"/>
              </a:ext>
            </a:extLst>
          </p:cNvPr>
          <p:cNvSpPr>
            <a:spLocks noGrp="1"/>
          </p:cNvSpPr>
          <p:nvPr>
            <p:ph type="sldNum" sz="quarter" idx="12"/>
          </p:nvPr>
        </p:nvSpPr>
        <p:spPr/>
        <p:txBody>
          <a:bodyPr/>
          <a:lstStyle/>
          <a:p>
            <a:fld id="{D24F5EA3-CA42-4656-826A-0CCBE0C894ED}" type="slidenum">
              <a:rPr lang="en-GB" smtClean="0"/>
              <a:t>‹#›</a:t>
            </a:fld>
            <a:endParaRPr lang="en-GB"/>
          </a:p>
        </p:txBody>
      </p:sp>
    </p:spTree>
    <p:extLst>
      <p:ext uri="{BB962C8B-B14F-4D97-AF65-F5344CB8AC3E}">
        <p14:creationId xmlns:p14="http://schemas.microsoft.com/office/powerpoint/2010/main" val="3863404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D46BC0-E60E-412C-A65B-4A0B4E444AD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AAD6DCF-F9CD-40C9-8101-848F2518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834BC96-C693-4E07-8001-A27836E2DB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43A98A1E-7F5F-4F2D-8C2B-1F796320A6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6AA108FF-364E-4EDA-87EC-3A4F49A321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778FAEBD-1015-416F-947A-30360DF06685}"/>
              </a:ext>
            </a:extLst>
          </p:cNvPr>
          <p:cNvSpPr>
            <a:spLocks noGrp="1"/>
          </p:cNvSpPr>
          <p:nvPr>
            <p:ph type="dt" sz="half" idx="10"/>
          </p:nvPr>
        </p:nvSpPr>
        <p:spPr/>
        <p:txBody>
          <a:bodyPr/>
          <a:lstStyle/>
          <a:p>
            <a:fld id="{79EDDFB6-9406-4929-90FC-EF93659D86C0}" type="datetimeFigureOut">
              <a:rPr lang="en-GB" smtClean="0"/>
              <a:t>18/06/2021</a:t>
            </a:fld>
            <a:endParaRPr lang="en-GB"/>
          </a:p>
        </p:txBody>
      </p:sp>
      <p:sp>
        <p:nvSpPr>
          <p:cNvPr id="8" name="Footer Placeholder 7">
            <a:extLst>
              <a:ext uri="{FF2B5EF4-FFF2-40B4-BE49-F238E27FC236}">
                <a16:creationId xmlns="" xmlns:a16="http://schemas.microsoft.com/office/drawing/2014/main" id="{8246E4A9-D7DE-4E9B-8E99-F272031F67C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FDAB3F20-0FDC-4891-8FD9-B3112843CCA1}"/>
              </a:ext>
            </a:extLst>
          </p:cNvPr>
          <p:cNvSpPr>
            <a:spLocks noGrp="1"/>
          </p:cNvSpPr>
          <p:nvPr>
            <p:ph type="sldNum" sz="quarter" idx="12"/>
          </p:nvPr>
        </p:nvSpPr>
        <p:spPr/>
        <p:txBody>
          <a:bodyPr/>
          <a:lstStyle/>
          <a:p>
            <a:fld id="{D24F5EA3-CA42-4656-826A-0CCBE0C894ED}" type="slidenum">
              <a:rPr lang="en-GB" smtClean="0"/>
              <a:t>‹#›</a:t>
            </a:fld>
            <a:endParaRPr lang="en-GB"/>
          </a:p>
        </p:txBody>
      </p:sp>
    </p:spTree>
    <p:extLst>
      <p:ext uri="{BB962C8B-B14F-4D97-AF65-F5344CB8AC3E}">
        <p14:creationId xmlns:p14="http://schemas.microsoft.com/office/powerpoint/2010/main" val="427227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004FF-4AC0-41C5-B1F9-6B9846944F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4D5684AF-4B3C-41BA-A924-30DE7B249147}"/>
              </a:ext>
            </a:extLst>
          </p:cNvPr>
          <p:cNvSpPr>
            <a:spLocks noGrp="1"/>
          </p:cNvSpPr>
          <p:nvPr>
            <p:ph type="dt" sz="half" idx="10"/>
          </p:nvPr>
        </p:nvSpPr>
        <p:spPr/>
        <p:txBody>
          <a:bodyPr/>
          <a:lstStyle/>
          <a:p>
            <a:fld id="{79EDDFB6-9406-4929-90FC-EF93659D86C0}" type="datetimeFigureOut">
              <a:rPr lang="en-GB" smtClean="0"/>
              <a:t>18/06/2021</a:t>
            </a:fld>
            <a:endParaRPr lang="en-GB"/>
          </a:p>
        </p:txBody>
      </p:sp>
      <p:sp>
        <p:nvSpPr>
          <p:cNvPr id="4" name="Footer Placeholder 3">
            <a:extLst>
              <a:ext uri="{FF2B5EF4-FFF2-40B4-BE49-F238E27FC236}">
                <a16:creationId xmlns="" xmlns:a16="http://schemas.microsoft.com/office/drawing/2014/main" id="{503E83C6-32A0-4F3A-9E48-E483AFB98C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3E050201-E4C1-44C2-B165-87C00AFA6B7F}"/>
              </a:ext>
            </a:extLst>
          </p:cNvPr>
          <p:cNvSpPr>
            <a:spLocks noGrp="1"/>
          </p:cNvSpPr>
          <p:nvPr>
            <p:ph type="sldNum" sz="quarter" idx="12"/>
          </p:nvPr>
        </p:nvSpPr>
        <p:spPr/>
        <p:txBody>
          <a:bodyPr/>
          <a:lstStyle/>
          <a:p>
            <a:fld id="{D24F5EA3-CA42-4656-826A-0CCBE0C894ED}" type="slidenum">
              <a:rPr lang="en-GB" smtClean="0"/>
              <a:t>‹#›</a:t>
            </a:fld>
            <a:endParaRPr lang="en-GB"/>
          </a:p>
        </p:txBody>
      </p:sp>
    </p:spTree>
    <p:extLst>
      <p:ext uri="{BB962C8B-B14F-4D97-AF65-F5344CB8AC3E}">
        <p14:creationId xmlns:p14="http://schemas.microsoft.com/office/powerpoint/2010/main" val="67693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56D176D-5E8B-4F81-B2C9-3D6ACBB9CBA9}"/>
              </a:ext>
            </a:extLst>
          </p:cNvPr>
          <p:cNvSpPr>
            <a:spLocks noGrp="1"/>
          </p:cNvSpPr>
          <p:nvPr>
            <p:ph type="dt" sz="half" idx="10"/>
          </p:nvPr>
        </p:nvSpPr>
        <p:spPr/>
        <p:txBody>
          <a:bodyPr/>
          <a:lstStyle/>
          <a:p>
            <a:fld id="{79EDDFB6-9406-4929-90FC-EF93659D86C0}" type="datetimeFigureOut">
              <a:rPr lang="en-GB" smtClean="0"/>
              <a:t>18/06/2021</a:t>
            </a:fld>
            <a:endParaRPr lang="en-GB"/>
          </a:p>
        </p:txBody>
      </p:sp>
      <p:sp>
        <p:nvSpPr>
          <p:cNvPr id="3" name="Footer Placeholder 2">
            <a:extLst>
              <a:ext uri="{FF2B5EF4-FFF2-40B4-BE49-F238E27FC236}">
                <a16:creationId xmlns="" xmlns:a16="http://schemas.microsoft.com/office/drawing/2014/main" id="{A04B47EB-534F-40DC-8E91-585789CCEA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1F643D28-0759-43E2-9428-468A9B899373}"/>
              </a:ext>
            </a:extLst>
          </p:cNvPr>
          <p:cNvSpPr>
            <a:spLocks noGrp="1"/>
          </p:cNvSpPr>
          <p:nvPr>
            <p:ph type="sldNum" sz="quarter" idx="12"/>
          </p:nvPr>
        </p:nvSpPr>
        <p:spPr/>
        <p:txBody>
          <a:bodyPr/>
          <a:lstStyle/>
          <a:p>
            <a:fld id="{D24F5EA3-CA42-4656-826A-0CCBE0C894ED}" type="slidenum">
              <a:rPr lang="en-GB" smtClean="0"/>
              <a:t>‹#›</a:t>
            </a:fld>
            <a:endParaRPr lang="en-GB"/>
          </a:p>
        </p:txBody>
      </p:sp>
    </p:spTree>
    <p:extLst>
      <p:ext uri="{BB962C8B-B14F-4D97-AF65-F5344CB8AC3E}">
        <p14:creationId xmlns:p14="http://schemas.microsoft.com/office/powerpoint/2010/main" val="97983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84CF38-77C6-4AAB-AE93-DEAB987E94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79CADBBE-D958-4156-B300-DC41D26893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1B05C85-B104-4C72-9A97-3BE339CBC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204892B-B97A-42E0-9AA4-6FEF598A1FC6}"/>
              </a:ext>
            </a:extLst>
          </p:cNvPr>
          <p:cNvSpPr>
            <a:spLocks noGrp="1"/>
          </p:cNvSpPr>
          <p:nvPr>
            <p:ph type="dt" sz="half" idx="10"/>
          </p:nvPr>
        </p:nvSpPr>
        <p:spPr/>
        <p:txBody>
          <a:bodyPr/>
          <a:lstStyle/>
          <a:p>
            <a:fld id="{79EDDFB6-9406-4929-90FC-EF93659D86C0}" type="datetimeFigureOut">
              <a:rPr lang="en-GB" smtClean="0"/>
              <a:t>18/06/2021</a:t>
            </a:fld>
            <a:endParaRPr lang="en-GB"/>
          </a:p>
        </p:txBody>
      </p:sp>
      <p:sp>
        <p:nvSpPr>
          <p:cNvPr id="6" name="Footer Placeholder 5">
            <a:extLst>
              <a:ext uri="{FF2B5EF4-FFF2-40B4-BE49-F238E27FC236}">
                <a16:creationId xmlns="" xmlns:a16="http://schemas.microsoft.com/office/drawing/2014/main" id="{7CAF8DAC-B848-4F15-88F1-55A627EC47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B9EDC39F-AA79-462D-9468-00187F824184}"/>
              </a:ext>
            </a:extLst>
          </p:cNvPr>
          <p:cNvSpPr>
            <a:spLocks noGrp="1"/>
          </p:cNvSpPr>
          <p:nvPr>
            <p:ph type="sldNum" sz="quarter" idx="12"/>
          </p:nvPr>
        </p:nvSpPr>
        <p:spPr/>
        <p:txBody>
          <a:bodyPr/>
          <a:lstStyle/>
          <a:p>
            <a:fld id="{D24F5EA3-CA42-4656-826A-0CCBE0C894ED}" type="slidenum">
              <a:rPr lang="en-GB" smtClean="0"/>
              <a:t>‹#›</a:t>
            </a:fld>
            <a:endParaRPr lang="en-GB"/>
          </a:p>
        </p:txBody>
      </p:sp>
    </p:spTree>
    <p:extLst>
      <p:ext uri="{BB962C8B-B14F-4D97-AF65-F5344CB8AC3E}">
        <p14:creationId xmlns:p14="http://schemas.microsoft.com/office/powerpoint/2010/main" val="149185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705512-9A0F-44DC-A1F5-79421D3E56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CFCA8A03-DC30-4BFC-812F-1E5DB044EC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C2537101-FA75-4F4F-B10E-BF3611644D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8EF6E56-876A-4730-AC8E-CB23D8B61B9E}"/>
              </a:ext>
            </a:extLst>
          </p:cNvPr>
          <p:cNvSpPr>
            <a:spLocks noGrp="1"/>
          </p:cNvSpPr>
          <p:nvPr>
            <p:ph type="dt" sz="half" idx="10"/>
          </p:nvPr>
        </p:nvSpPr>
        <p:spPr/>
        <p:txBody>
          <a:bodyPr/>
          <a:lstStyle/>
          <a:p>
            <a:fld id="{79EDDFB6-9406-4929-90FC-EF93659D86C0}" type="datetimeFigureOut">
              <a:rPr lang="en-GB" smtClean="0"/>
              <a:t>18/06/2021</a:t>
            </a:fld>
            <a:endParaRPr lang="en-GB"/>
          </a:p>
        </p:txBody>
      </p:sp>
      <p:sp>
        <p:nvSpPr>
          <p:cNvPr id="6" name="Footer Placeholder 5">
            <a:extLst>
              <a:ext uri="{FF2B5EF4-FFF2-40B4-BE49-F238E27FC236}">
                <a16:creationId xmlns="" xmlns:a16="http://schemas.microsoft.com/office/drawing/2014/main" id="{02B14CB1-E688-4D2F-B74B-5A77A2C5BC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CB5E595F-696E-4F1B-A724-7301C8882B15}"/>
              </a:ext>
            </a:extLst>
          </p:cNvPr>
          <p:cNvSpPr>
            <a:spLocks noGrp="1"/>
          </p:cNvSpPr>
          <p:nvPr>
            <p:ph type="sldNum" sz="quarter" idx="12"/>
          </p:nvPr>
        </p:nvSpPr>
        <p:spPr/>
        <p:txBody>
          <a:bodyPr/>
          <a:lstStyle/>
          <a:p>
            <a:fld id="{D24F5EA3-CA42-4656-826A-0CCBE0C894ED}" type="slidenum">
              <a:rPr lang="en-GB" smtClean="0"/>
              <a:t>‹#›</a:t>
            </a:fld>
            <a:endParaRPr lang="en-GB"/>
          </a:p>
        </p:txBody>
      </p:sp>
    </p:spTree>
    <p:extLst>
      <p:ext uri="{BB962C8B-B14F-4D97-AF65-F5344CB8AC3E}">
        <p14:creationId xmlns:p14="http://schemas.microsoft.com/office/powerpoint/2010/main" val="3904208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creativecommons.org/licenses/by-nc/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596BA5D-4B5A-47FE-BE76-EACC3C15B0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A301D27-4594-4261-9449-BEDC0B1B61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95F931A-F9FC-4A5C-B3BE-1087E280B1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DDFB6-9406-4929-90FC-EF93659D86C0}" type="datetimeFigureOut">
              <a:rPr lang="en-GB" smtClean="0"/>
              <a:t>18/06/2021</a:t>
            </a:fld>
            <a:endParaRPr lang="en-GB"/>
          </a:p>
        </p:txBody>
      </p:sp>
      <p:sp>
        <p:nvSpPr>
          <p:cNvPr id="5" name="Footer Placeholder 4">
            <a:extLst>
              <a:ext uri="{FF2B5EF4-FFF2-40B4-BE49-F238E27FC236}">
                <a16:creationId xmlns="" xmlns:a16="http://schemas.microsoft.com/office/drawing/2014/main" id="{5BAD8D64-7211-4F69-95CA-9E53F65ED4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C38BFE22-94F0-4E43-ABD8-3CCCD966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F5EA3-CA42-4656-826A-0CCBE0C894ED}" type="slidenum">
              <a:rPr lang="en-GB" smtClean="0"/>
              <a:t>‹#›</a:t>
            </a:fld>
            <a:endParaRPr lang="en-GB"/>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510458" cy="95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n 5">
            <a:extLst>
              <a:ext uri="{FF2B5EF4-FFF2-40B4-BE49-F238E27FC236}">
                <a16:creationId xmlns:a16="http://schemas.microsoft.com/office/drawing/2014/main" xmlns="" id="{8B6A8ECA-B75A-451B-A2C5-40BEE89E90B8}"/>
              </a:ext>
            </a:extLst>
          </p:cNvPr>
          <p:cNvPicPr>
            <a:picLocks noChangeAspect="1"/>
          </p:cNvPicPr>
          <p:nvPr userDrawn="1"/>
        </p:nvPicPr>
        <p:blipFill>
          <a:blip r:embed="rId14"/>
          <a:stretch>
            <a:fillRect/>
          </a:stretch>
        </p:blipFill>
        <p:spPr>
          <a:xfrm>
            <a:off x="11170024" y="0"/>
            <a:ext cx="1021976" cy="952454"/>
          </a:xfrm>
          <a:prstGeom prst="rect">
            <a:avLst/>
          </a:prstGeom>
        </p:spPr>
      </p:pic>
      <p:pic>
        <p:nvPicPr>
          <p:cNvPr id="9" name="Picture 8"/>
          <p:cNvPicPr/>
          <p:nvPr userDrawn="1"/>
        </p:nvPicPr>
        <p:blipFill rotWithShape="1">
          <a:blip r:embed="rId15" cstate="print">
            <a:extLst>
              <a:ext uri="{28A0092B-C50C-407E-A947-70E740481C1C}">
                <a14:useLocalDpi xmlns:a14="http://schemas.microsoft.com/office/drawing/2010/main" val="0"/>
              </a:ext>
            </a:extLst>
          </a:blip>
          <a:srcRect t="12638"/>
          <a:stretch/>
        </p:blipFill>
        <p:spPr bwMode="auto">
          <a:xfrm>
            <a:off x="174168" y="6312649"/>
            <a:ext cx="3402106" cy="443753"/>
          </a:xfrm>
          <a:prstGeom prst="rect">
            <a:avLst/>
          </a:prstGeom>
          <a:noFill/>
          <a:ln>
            <a:noFill/>
          </a:ln>
          <a:extLst>
            <a:ext uri="{53640926-AAD7-44D8-BBD7-CCE9431645EC}">
              <a14:shadowObscured xmlns:a14="http://schemas.microsoft.com/office/drawing/2010/main"/>
            </a:ext>
          </a:extLst>
        </p:spPr>
      </p:pic>
      <p:sp>
        <p:nvSpPr>
          <p:cNvPr id="10" name="Marcador de número de diapositiva 5">
            <a:extLst>
              <a:ext uri="{FF2B5EF4-FFF2-40B4-BE49-F238E27FC236}">
                <a16:creationId xmlns:a16="http://schemas.microsoft.com/office/drawing/2014/main" xmlns="" id="{3DAAC168-ED9D-461E-9448-6949F35F33E3}"/>
              </a:ext>
            </a:extLst>
          </p:cNvPr>
          <p:cNvSpPr txBox="1">
            <a:spLocks/>
          </p:cNvSpPr>
          <p:nvPr userDrawn="1"/>
        </p:nvSpPr>
        <p:spPr>
          <a:xfrm>
            <a:off x="8323729" y="6409468"/>
            <a:ext cx="2451699" cy="321362"/>
          </a:xfrm>
          <a:prstGeom prst="rect">
            <a:avLst/>
          </a:prstGeom>
        </p:spPr>
        <p:txBody>
          <a:bodyPr vert="horz" lIns="68580" tIns="34290" rIns="68580" bIns="34290" rtlCol="0" anchor="ctr"/>
          <a:lstStyle>
            <a:defPPr>
              <a:defRPr lang="it-IT"/>
            </a:defPPr>
            <a:lvl1pPr marL="0" marR="0" indent="0" algn="r" defTabSz="685800" rtl="0" eaLnBrk="1" fontAlgn="auto" latinLnBrk="0" hangingPunct="1">
              <a:lnSpc>
                <a:spcPct val="100000"/>
              </a:lnSpc>
              <a:spcBef>
                <a:spcPts val="0"/>
              </a:spcBef>
              <a:spcAft>
                <a:spcPts val="0"/>
              </a:spcAft>
              <a:buClrTx/>
              <a:buSzTx/>
              <a:buFontTx/>
              <a:buNone/>
              <a:tabLst/>
              <a:defRPr lang="en-US" sz="8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dirty="0" smtClean="0"/>
          </a:p>
          <a:p>
            <a:r>
              <a:rPr lang="en-GB" sz="900" dirty="0" smtClean="0"/>
              <a:t>This work is licensed under a </a:t>
            </a:r>
            <a:r>
              <a:rPr lang="en-GB" sz="900" u="sng" dirty="0" smtClean="0">
                <a:hlinkClick r:id="rId16"/>
              </a:rPr>
              <a:t>Creative Commons Attribution - Non-commercial 4.0 International</a:t>
            </a:r>
            <a:r>
              <a:rPr lang="en-GB" sz="900" dirty="0" smtClean="0"/>
              <a:t>   </a:t>
            </a:r>
          </a:p>
          <a:p>
            <a:endParaRPr lang="en-GB" sz="900" dirty="0"/>
          </a:p>
        </p:txBody>
      </p:sp>
      <p:pic>
        <p:nvPicPr>
          <p:cNvPr id="11" name="Picture 10" descr="Licenza Creative Commons"/>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775428" y="6361950"/>
            <a:ext cx="1057244" cy="368880"/>
          </a:xfrm>
          <a:prstGeom prst="rect">
            <a:avLst/>
          </a:prstGeom>
          <a:noFill/>
          <a:ln>
            <a:noFill/>
          </a:ln>
        </p:spPr>
      </p:pic>
    </p:spTree>
    <p:extLst>
      <p:ext uri="{BB962C8B-B14F-4D97-AF65-F5344CB8AC3E}">
        <p14:creationId xmlns:p14="http://schemas.microsoft.com/office/powerpoint/2010/main" val="289083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0800" y="4648200"/>
            <a:ext cx="10363200" cy="1855680"/>
          </a:xfrm>
        </p:spPr>
        <p:txBody>
          <a:bodyPr>
            <a:normAutofit fontScale="90000"/>
          </a:bodyPr>
          <a:lstStyle/>
          <a:p>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smtClean="0">
                <a:solidFill>
                  <a:schemeClr val="accent6">
                    <a:lumMod val="75000"/>
                  </a:schemeClr>
                </a:solidFill>
                <a:effectLst>
                  <a:outerShdw blurRad="38100" dist="38100" dir="2700000" algn="tl">
                    <a:srgbClr val="000000">
                      <a:alpha val="43137"/>
                    </a:srgbClr>
                  </a:outerShdw>
                </a:effectLst>
              </a:rPr>
              <a:t/>
            </a:r>
            <a:br>
              <a:rPr lang="en-US" sz="2900" b="1" dirty="0" smtClean="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smtClean="0">
                <a:solidFill>
                  <a:schemeClr val="accent6">
                    <a:lumMod val="75000"/>
                  </a:schemeClr>
                </a:solidFill>
                <a:effectLst>
                  <a:outerShdw blurRad="38100" dist="38100" dir="2700000" algn="tl">
                    <a:srgbClr val="000000">
                      <a:alpha val="43137"/>
                    </a:srgbClr>
                  </a:outerShdw>
                </a:effectLst>
              </a:rPr>
              <a:t/>
            </a:r>
            <a:br>
              <a:rPr lang="en-US" sz="2900" b="1" dirty="0" smtClean="0">
                <a:solidFill>
                  <a:schemeClr val="accent6">
                    <a:lumMod val="75000"/>
                  </a:schemeClr>
                </a:solidFill>
                <a:effectLst>
                  <a:outerShdw blurRad="38100" dist="38100" dir="2700000" algn="tl">
                    <a:srgbClr val="000000">
                      <a:alpha val="43137"/>
                    </a:srgbClr>
                  </a:outerShdw>
                </a:effectLst>
              </a:rPr>
            </a:br>
            <a:r>
              <a:rPr lang="en-US" sz="4800" b="1" dirty="0">
                <a:solidFill>
                  <a:schemeClr val="accent6">
                    <a:lumMod val="75000"/>
                  </a:schemeClr>
                </a:solidFill>
                <a:effectLst>
                  <a:outerShdw blurRad="38100" dist="38100" dir="2700000" algn="tl">
                    <a:srgbClr val="000000">
                      <a:alpha val="43137"/>
                    </a:srgbClr>
                  </a:outerShdw>
                </a:effectLst>
              </a:rPr>
              <a:t/>
            </a:r>
            <a:br>
              <a:rPr lang="en-US" sz="4800" b="1" dirty="0">
                <a:solidFill>
                  <a:schemeClr val="accent6">
                    <a:lumMod val="75000"/>
                  </a:schemeClr>
                </a:solidFill>
                <a:effectLst>
                  <a:outerShdw blurRad="38100" dist="38100" dir="2700000" algn="tl">
                    <a:srgbClr val="000000">
                      <a:alpha val="43137"/>
                    </a:srgbClr>
                  </a:outerShdw>
                </a:effectLst>
              </a:rPr>
            </a:br>
            <a:r>
              <a:rPr lang="en-US" sz="4800" b="1" dirty="0">
                <a:solidFill>
                  <a:schemeClr val="accent6">
                    <a:lumMod val="75000"/>
                  </a:schemeClr>
                </a:solidFill>
                <a:effectLst>
                  <a:outerShdw blurRad="38100" dist="38100" dir="2700000" algn="tl">
                    <a:srgbClr val="000000">
                      <a:alpha val="43137"/>
                    </a:srgbClr>
                  </a:outerShdw>
                </a:effectLst>
              </a:rPr>
              <a:t/>
            </a:r>
            <a:br>
              <a:rPr lang="en-US" sz="4800" b="1" dirty="0">
                <a:solidFill>
                  <a:schemeClr val="accent6">
                    <a:lumMod val="75000"/>
                  </a:schemeClr>
                </a:solidFill>
                <a:effectLst>
                  <a:outerShdw blurRad="38100" dist="38100" dir="2700000" algn="tl">
                    <a:srgbClr val="000000">
                      <a:alpha val="43137"/>
                    </a:srgbClr>
                  </a:outerShdw>
                </a:effectLst>
              </a:rPr>
            </a:br>
            <a:endParaRPr lang="en-US" sz="4800" b="1" dirty="0">
              <a:solidFill>
                <a:schemeClr val="accent6">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008081" y="4896962"/>
            <a:ext cx="8534400" cy="685800"/>
          </a:xfrm>
        </p:spPr>
        <p:txBody>
          <a:bodyPr>
            <a:normAutofit fontScale="25000" lnSpcReduction="20000"/>
          </a:bodyPr>
          <a:lstStyle/>
          <a:p>
            <a:r>
              <a:rPr lang="en-GB" sz="7500" b="1" dirty="0" smtClean="0"/>
              <a:t>University of Bristol, United Kingdom</a:t>
            </a:r>
            <a:endParaRPr lang="ro-RO" b="1" dirty="0">
              <a:solidFill>
                <a:schemeClr val="tx1"/>
              </a:solidFill>
            </a:endParaRPr>
          </a:p>
          <a:p>
            <a:endParaRPr lang="en-US" b="1" dirty="0">
              <a:solidFill>
                <a:schemeClr val="tx1"/>
              </a:solidFill>
            </a:endParaRPr>
          </a:p>
          <a:p>
            <a:r>
              <a:rPr lang="ro-RO" dirty="0"/>
              <a:t> </a:t>
            </a:r>
            <a:endParaRPr lang="it-IT" dirty="0"/>
          </a:p>
          <a:p>
            <a:endParaRPr lang="ro-RO" dirty="0"/>
          </a:p>
          <a:p>
            <a:endParaRPr lang="en-US" dirty="0"/>
          </a:p>
        </p:txBody>
      </p:sp>
      <p:sp>
        <p:nvSpPr>
          <p:cNvPr id="4" name="Rectangle 3"/>
          <p:cNvSpPr/>
          <p:nvPr/>
        </p:nvSpPr>
        <p:spPr>
          <a:xfrm>
            <a:off x="2580653" y="3982066"/>
            <a:ext cx="7389256" cy="3139321"/>
          </a:xfrm>
          <a:prstGeom prst="rect">
            <a:avLst/>
          </a:prstGeom>
        </p:spPr>
        <p:txBody>
          <a:bodyPr wrap="square">
            <a:spAutoFit/>
          </a:bodyPr>
          <a:lstStyle/>
          <a:p>
            <a:pPr algn="ctr"/>
            <a:endParaRPr lang="en-US" b="1" dirty="0" smtClean="0">
              <a:solidFill>
                <a:schemeClr val="accent2"/>
              </a:solidFill>
              <a:effectLst>
                <a:outerShdw blurRad="38100" dist="38100" dir="2700000" algn="tl">
                  <a:srgbClr val="000000">
                    <a:alpha val="43137"/>
                  </a:srgbClr>
                </a:outerShdw>
              </a:effectLst>
            </a:endParaRPr>
          </a:p>
          <a:p>
            <a:pPr algn="ctr"/>
            <a:endParaRPr lang="en-US"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endParaRPr lang="en-GB" sz="2000" b="1" dirty="0" smtClean="0">
              <a:solidFill>
                <a:schemeClr val="accent2"/>
              </a:solidFill>
              <a:effectLst>
                <a:outerShdw blurRad="38100" dist="38100" dir="2700000" algn="tl">
                  <a:srgbClr val="000000">
                    <a:alpha val="43137"/>
                  </a:srgbClr>
                </a:outerShdw>
              </a:effectLst>
            </a:endParaRPr>
          </a:p>
          <a:p>
            <a:pPr algn="ctr"/>
            <a:endParaRPr lang="en-GB" sz="2000" b="1" dirty="0" smtClean="0">
              <a:solidFill>
                <a:schemeClr val="accent2"/>
              </a:solidFill>
              <a:effectLst>
                <a:outerShdw blurRad="38100" dist="38100" dir="2700000" algn="tl">
                  <a:srgbClr val="000000">
                    <a:alpha val="43137"/>
                  </a:srgbClr>
                </a:outerShdw>
              </a:effectLst>
            </a:endParaRPr>
          </a:p>
          <a:p>
            <a:pPr algn="ctr"/>
            <a:r>
              <a:rPr lang="en-US" sz="3200" b="1" dirty="0" smtClean="0">
                <a:solidFill>
                  <a:schemeClr val="accent6">
                    <a:lumMod val="75000"/>
                  </a:schemeClr>
                </a:solidFill>
                <a:effectLst>
                  <a:outerShdw blurRad="38100" dist="38100" dir="2700000" algn="tl">
                    <a:srgbClr val="000000">
                      <a:alpha val="43137"/>
                    </a:srgbClr>
                  </a:outerShdw>
                </a:effectLst>
              </a:rPr>
              <a:t/>
            </a:r>
            <a:br>
              <a:rPr lang="en-US" sz="3200" b="1" dirty="0" smtClean="0">
                <a:solidFill>
                  <a:schemeClr val="accent6">
                    <a:lumMod val="75000"/>
                  </a:schemeClr>
                </a:solidFill>
                <a:effectLst>
                  <a:outerShdw blurRad="38100" dist="38100" dir="2700000" algn="tl">
                    <a:srgbClr val="000000">
                      <a:alpha val="43137"/>
                    </a:srgbClr>
                  </a:outerShdw>
                </a:effectLst>
              </a:rPr>
            </a:br>
            <a:r>
              <a:rPr lang="en-US" sz="3200" b="1" dirty="0" smtClean="0">
                <a:solidFill>
                  <a:schemeClr val="accent6">
                    <a:lumMod val="75000"/>
                  </a:schemeClr>
                </a:solidFill>
                <a:effectLst>
                  <a:outerShdw blurRad="38100" dist="38100" dir="2700000" algn="tl">
                    <a:srgbClr val="000000">
                      <a:alpha val="43137"/>
                    </a:srgbClr>
                  </a:outerShdw>
                </a:effectLst>
              </a:rPr>
              <a:t/>
            </a:r>
            <a:br>
              <a:rPr lang="en-US" sz="3200" b="1" dirty="0" smtClean="0">
                <a:solidFill>
                  <a:schemeClr val="accent6">
                    <a:lumMod val="75000"/>
                  </a:schemeClr>
                </a:solidFill>
                <a:effectLst>
                  <a:outerShdw blurRad="38100" dist="38100" dir="2700000" algn="tl">
                    <a:srgbClr val="000000">
                      <a:alpha val="43137"/>
                    </a:srgbClr>
                  </a:outerShdw>
                </a:effectLst>
              </a:rPr>
            </a:br>
            <a:endParaRPr lang="en-GB" dirty="0"/>
          </a:p>
        </p:txBody>
      </p:sp>
      <p:sp>
        <p:nvSpPr>
          <p:cNvPr id="5" name="Rectangle 4"/>
          <p:cNvSpPr/>
          <p:nvPr/>
        </p:nvSpPr>
        <p:spPr>
          <a:xfrm>
            <a:off x="2580653" y="1087443"/>
            <a:ext cx="7201975" cy="523220"/>
          </a:xfrm>
          <a:prstGeom prst="rect">
            <a:avLst/>
          </a:prstGeom>
        </p:spPr>
        <p:txBody>
          <a:bodyPr wrap="square">
            <a:spAutoFit/>
          </a:bodyPr>
          <a:lstStyle/>
          <a:p>
            <a:pPr algn="ctr"/>
            <a:r>
              <a:rPr lang="en-US" sz="2800" b="1" dirty="0">
                <a:solidFill>
                  <a:schemeClr val="accent2"/>
                </a:solidFill>
                <a:effectLst>
                  <a:outerShdw blurRad="38100" dist="38100" dir="2700000" algn="tl">
                    <a:srgbClr val="000000">
                      <a:alpha val="43137"/>
                    </a:srgbClr>
                  </a:outerShdw>
                </a:effectLst>
              </a:rPr>
              <a:t>Unit </a:t>
            </a:r>
            <a:r>
              <a:rPr lang="en-US" sz="2800" b="1" dirty="0" smtClean="0">
                <a:solidFill>
                  <a:schemeClr val="accent2"/>
                </a:solidFill>
                <a:effectLst>
                  <a:outerShdw blurRad="38100" dist="38100" dir="2700000" algn="tl">
                    <a:srgbClr val="000000">
                      <a:alpha val="43137"/>
                    </a:srgbClr>
                  </a:outerShdw>
                </a:effectLst>
              </a:rPr>
              <a:t>9 </a:t>
            </a:r>
            <a:r>
              <a:rPr lang="en-US" sz="2800" b="1" dirty="0">
                <a:solidFill>
                  <a:schemeClr val="accent2"/>
                </a:solidFill>
                <a:effectLst>
                  <a:outerShdw blurRad="38100" dist="38100" dir="2700000" algn="tl">
                    <a:srgbClr val="000000">
                      <a:alpha val="43137"/>
                    </a:srgbClr>
                  </a:outerShdw>
                </a:effectLst>
              </a:rPr>
              <a:t>– </a:t>
            </a:r>
            <a:r>
              <a:rPr lang="en-GB" sz="2800" b="1" dirty="0">
                <a:solidFill>
                  <a:schemeClr val="accent2"/>
                </a:solidFill>
                <a:effectLst>
                  <a:outerShdw blurRad="38100" dist="38100" dir="2700000" algn="tl">
                    <a:srgbClr val="000000">
                      <a:alpha val="43137"/>
                    </a:srgbClr>
                  </a:outerShdw>
                </a:effectLst>
              </a:rPr>
              <a:t>The History of Medicine, 1600–1900</a:t>
            </a:r>
          </a:p>
        </p:txBody>
      </p:sp>
      <p:pic>
        <p:nvPicPr>
          <p:cNvPr id="10" name="Picture 4" descr="https://daily.jstor.org/wp-content/uploads/2017/03/Lister_spraying_phenol_1050x700.jpg">
            <a:extLst>
              <a:ext uri="{FF2B5EF4-FFF2-40B4-BE49-F238E27FC236}">
                <a16:creationId xmlns="" xmlns:a16="http://schemas.microsoft.com/office/drawing/2014/main" id="{E81B4901-EB2D-4B14-970F-3C876AED67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911" b="10275"/>
          <a:stretch/>
        </p:blipFill>
        <p:spPr bwMode="auto">
          <a:xfrm>
            <a:off x="3660877" y="2080925"/>
            <a:ext cx="5228807" cy="2297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797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95" name="Rectangle 90">
            <a:extLst>
              <a:ext uri="{FF2B5EF4-FFF2-40B4-BE49-F238E27FC236}">
                <a16:creationId xmlns="" xmlns:a16="http://schemas.microsoft.com/office/drawing/2014/main" id="{7D5D2E51-A652-4FCB-ADE3-8974F2723C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96" name="Freeform: Shape 92">
            <a:extLst>
              <a:ext uri="{FF2B5EF4-FFF2-40B4-BE49-F238E27FC236}">
                <a16:creationId xmlns="" xmlns:a16="http://schemas.microsoft.com/office/drawing/2014/main" id="{08E18253-076D-4D89-968E-FCD8887E2B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197" name="Freeform: Shape 94">
            <a:extLst>
              <a:ext uri="{FF2B5EF4-FFF2-40B4-BE49-F238E27FC236}">
                <a16:creationId xmlns="" xmlns:a16="http://schemas.microsoft.com/office/drawing/2014/main" id="{F6EBCC24-DE3B-4BAD-9624-83E1C2D665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BE22BED5-EA9A-4038-A731-4EAC28DA355D}"/>
              </a:ext>
            </a:extLst>
          </p:cNvPr>
          <p:cNvSpPr>
            <a:spLocks noGrp="1"/>
          </p:cNvSpPr>
          <p:nvPr>
            <p:ph type="title"/>
          </p:nvPr>
        </p:nvSpPr>
        <p:spPr>
          <a:xfrm>
            <a:off x="438912" y="859536"/>
            <a:ext cx="4837176" cy="1243584"/>
          </a:xfrm>
        </p:spPr>
        <p:txBody>
          <a:bodyPr>
            <a:normAutofit/>
          </a:bodyPr>
          <a:lstStyle/>
          <a:p>
            <a:r>
              <a:rPr lang="en-GB" sz="2800" b="1" dirty="0">
                <a:solidFill>
                  <a:schemeClr val="accent2"/>
                </a:solidFill>
                <a:effectLst>
                  <a:outerShdw blurRad="38100" dist="38100" dir="2700000" algn="tl">
                    <a:srgbClr val="000000">
                      <a:alpha val="43137"/>
                    </a:srgbClr>
                  </a:outerShdw>
                </a:effectLst>
                <a:latin typeface="+mn-lt"/>
                <a:ea typeface="+mn-ea"/>
                <a:cs typeface="+mn-cs"/>
              </a:rPr>
              <a:t>Effective remedies</a:t>
            </a:r>
          </a:p>
        </p:txBody>
      </p:sp>
      <p:sp>
        <p:nvSpPr>
          <p:cNvPr id="7198" name="Rectangle 96">
            <a:extLst>
              <a:ext uri="{FF2B5EF4-FFF2-40B4-BE49-F238E27FC236}">
                <a16:creationId xmlns="" xmlns:a16="http://schemas.microsoft.com/office/drawing/2014/main" id="{8C07AF1D-AB44-447B-BC2F-DBECCC06C0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99" name="Rectangle 98">
            <a:extLst>
              <a:ext uri="{FF2B5EF4-FFF2-40B4-BE49-F238E27FC236}">
                <a16:creationId xmlns="" xmlns:a16="http://schemas.microsoft.com/office/drawing/2014/main" id="{6FCD70E2-BD62-41E4-975D-E58B07928F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 xmlns:a16="http://schemas.microsoft.com/office/drawing/2014/main" id="{175A6B84-42B3-4EE4-A93D-A15A98118608}"/>
              </a:ext>
            </a:extLst>
          </p:cNvPr>
          <p:cNvSpPr>
            <a:spLocks noGrp="1"/>
          </p:cNvSpPr>
          <p:nvPr>
            <p:ph idx="1"/>
          </p:nvPr>
        </p:nvSpPr>
        <p:spPr>
          <a:xfrm>
            <a:off x="438912" y="2514600"/>
            <a:ext cx="4837176" cy="3666744"/>
          </a:xfrm>
        </p:spPr>
        <p:txBody>
          <a:bodyPr>
            <a:normAutofit/>
          </a:bodyPr>
          <a:lstStyle/>
          <a:p>
            <a:r>
              <a:rPr lang="en-GB" sz="1800" dirty="0">
                <a:ea typeface="Verdana" panose="020B0604030504040204" pitchFamily="34" charset="0"/>
              </a:rPr>
              <a:t>In the nineteenth century, several effective therapeutics were developed, and a new understanding of the spread of disease developed: germ theory. </a:t>
            </a:r>
          </a:p>
          <a:p>
            <a:r>
              <a:rPr lang="en-GB" sz="1800" dirty="0">
                <a:ea typeface="Verdana" panose="020B0604030504040204" pitchFamily="34" charset="0"/>
              </a:rPr>
              <a:t>In surgery anaesthesia and antisepsis were developed by figures such as William T. G. Morton (1819-1868), James Young Simpson (1811-1870), and Joseph Lister (1819-1912)</a:t>
            </a:r>
          </a:p>
          <a:p>
            <a:r>
              <a:rPr lang="en-GB" sz="1800" dirty="0">
                <a:ea typeface="Verdana" panose="020B0604030504040204" pitchFamily="34" charset="0"/>
              </a:rPr>
              <a:t>The development of bacteriology was pioneered by Louis Pasteur (1822-1895) and Robert Koch (1843-1910). </a:t>
            </a:r>
          </a:p>
        </p:txBody>
      </p:sp>
      <p:pic>
        <p:nvPicPr>
          <p:cNvPr id="7170" name="Picture 2" descr="https://pocketdentistry.com/wp-content/uploads/285/B978032305680900014X_gr5.jpg">
            <a:extLst>
              <a:ext uri="{FF2B5EF4-FFF2-40B4-BE49-F238E27FC236}">
                <a16:creationId xmlns="" xmlns:a16="http://schemas.microsoft.com/office/drawing/2014/main" id="{39F8B709-7EFD-43E8-B258-B6F77AED8B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15" r="-3" b="16908"/>
          <a:stretch/>
        </p:blipFill>
        <p:spPr bwMode="auto">
          <a:xfrm>
            <a:off x="9052478" y="1278964"/>
            <a:ext cx="2889389" cy="105416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daily.jstor.org/wp-content/uploads/2017/03/Lister_spraying_phenol_1050x700.jpg">
            <a:extLst>
              <a:ext uri="{FF2B5EF4-FFF2-40B4-BE49-F238E27FC236}">
                <a16:creationId xmlns="" xmlns:a16="http://schemas.microsoft.com/office/drawing/2014/main" id="{E81B4901-EB2D-4B14-970F-3C876AED67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911" b="10275"/>
          <a:stretch/>
        </p:blipFill>
        <p:spPr bwMode="auto">
          <a:xfrm>
            <a:off x="6565392" y="3391110"/>
            <a:ext cx="5228807" cy="22970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http://haciendapublishing.com/sites/default/files/Robert%20Koch%201.jpg">
            <a:extLst>
              <a:ext uri="{FF2B5EF4-FFF2-40B4-BE49-F238E27FC236}">
                <a16:creationId xmlns="" xmlns:a16="http://schemas.microsoft.com/office/drawing/2014/main" id="{AACE060F-4617-430E-B70C-766866DBEC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3894" y="446688"/>
            <a:ext cx="1968452" cy="2297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293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A16CFB-1715-4D0B-A5B0-80940FE4E2F4}"/>
              </a:ext>
            </a:extLst>
          </p:cNvPr>
          <p:cNvSpPr>
            <a:spLocks noGrp="1"/>
          </p:cNvSpPr>
          <p:nvPr>
            <p:ph type="title"/>
          </p:nvPr>
        </p:nvSpPr>
        <p:spPr>
          <a:xfrm>
            <a:off x="859145" y="1068293"/>
            <a:ext cx="10515600" cy="2852737"/>
          </a:xfrm>
        </p:spPr>
        <p:txBody>
          <a:bodyPr>
            <a:normAutofit/>
          </a:bodyPr>
          <a:lstStyle/>
          <a:p>
            <a:pPr algn="ctr"/>
            <a:r>
              <a:rPr lang="en-GB" sz="4000" b="1" dirty="0">
                <a:solidFill>
                  <a:schemeClr val="accent2"/>
                </a:solidFill>
                <a:effectLst>
                  <a:outerShdw blurRad="38100" dist="38100" dir="2700000" algn="tl">
                    <a:srgbClr val="000000">
                      <a:alpha val="43137"/>
                    </a:srgbClr>
                  </a:outerShdw>
                </a:effectLst>
                <a:latin typeface="+mn-lt"/>
                <a:ea typeface="+mn-ea"/>
                <a:cs typeface="+mn-cs"/>
              </a:rPr>
              <a:t>The Disappearance of the Sick Person? </a:t>
            </a:r>
          </a:p>
        </p:txBody>
      </p:sp>
      <p:sp>
        <p:nvSpPr>
          <p:cNvPr id="3" name="Text Placeholder 2">
            <a:extLst>
              <a:ext uri="{FF2B5EF4-FFF2-40B4-BE49-F238E27FC236}">
                <a16:creationId xmlns="" xmlns:a16="http://schemas.microsoft.com/office/drawing/2014/main" id="{427EBA19-FC48-4D22-B51C-9F613AB9DF03}"/>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29763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196" name="Rectangle 70">
            <a:extLst>
              <a:ext uri="{FF2B5EF4-FFF2-40B4-BE49-F238E27FC236}">
                <a16:creationId xmlns="" xmlns:a16="http://schemas.microsoft.com/office/drawing/2014/main" id="{3EAF38DC-B069-4F74-89ED-92C7579C3D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A doctor inspecting a flask of urine - Oudendijck, Evert ...">
            <a:extLst>
              <a:ext uri="{FF2B5EF4-FFF2-40B4-BE49-F238E27FC236}">
                <a16:creationId xmlns="" xmlns:a16="http://schemas.microsoft.com/office/drawing/2014/main" id="{428248AB-BD67-4E9C-BB12-FD121112BC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13" r="13814"/>
          <a:stretch/>
        </p:blipFill>
        <p:spPr bwMode="auto">
          <a:xfrm>
            <a:off x="4883023" y="10"/>
            <a:ext cx="7308978" cy="6857990"/>
          </a:xfrm>
          <a:custGeom>
            <a:avLst/>
            <a:gdLst>
              <a:gd name="connsiteX0" fmla="*/ 0 w 7308978"/>
              <a:gd name="connsiteY0" fmla="*/ 0 h 6858000"/>
              <a:gd name="connsiteX1" fmla="*/ 7308978 w 7308978"/>
              <a:gd name="connsiteY1" fmla="*/ 0 h 6858000"/>
              <a:gd name="connsiteX2" fmla="*/ 7308978 w 7308978"/>
              <a:gd name="connsiteY2" fmla="*/ 6858000 h 6858000"/>
              <a:gd name="connsiteX3" fmla="*/ 0 w 7308978"/>
              <a:gd name="connsiteY3" fmla="*/ 6858000 h 6858000"/>
              <a:gd name="connsiteX4" fmla="*/ 62983 w 7308978"/>
              <a:gd name="connsiteY4" fmla="*/ 6788730 h 6858000"/>
              <a:gd name="connsiteX5" fmla="*/ 1212978 w 7308978"/>
              <a:gd name="connsiteY5" fmla="*/ 3429000 h 6858000"/>
              <a:gd name="connsiteX6" fmla="*/ 62983 w 7308978"/>
              <a:gd name="connsiteY6" fmla="*/ 692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 xmlns:a16="http://schemas.microsoft.com/office/drawing/2014/main" id="{83549E37-C86B-4401-90BD-D8BF83859F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 xmlns:a16="http://schemas.microsoft.com/office/drawing/2014/main" id="{8A17784E-76D8-4521-A77D-0D2EBB9230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A1C65BC5-4437-410F-8E1B-C70A871C1D1F}"/>
              </a:ext>
            </a:extLst>
          </p:cNvPr>
          <p:cNvSpPr>
            <a:spLocks noGrp="1"/>
          </p:cNvSpPr>
          <p:nvPr>
            <p:ph type="title"/>
          </p:nvPr>
        </p:nvSpPr>
        <p:spPr>
          <a:xfrm>
            <a:off x="374904" y="856488"/>
            <a:ext cx="4992624" cy="1173761"/>
          </a:xfrm>
        </p:spPr>
        <p:txBody>
          <a:bodyPr anchor="b">
            <a:no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Treatment in the ‘medical marketplace’</a:t>
            </a:r>
          </a:p>
        </p:txBody>
      </p:sp>
      <p:sp>
        <p:nvSpPr>
          <p:cNvPr id="77" name="Rectangle 76">
            <a:extLst>
              <a:ext uri="{FF2B5EF4-FFF2-40B4-BE49-F238E27FC236}">
                <a16:creationId xmlns="" xmlns:a16="http://schemas.microsoft.com/office/drawing/2014/main" id="{7A0CBFF4-EA32-4FE2-BA6B-8F3A6E6ED1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662559" y="253806"/>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 xmlns:a16="http://schemas.microsoft.com/office/drawing/2014/main" id="{FC8D5885-2804-4D3C-BE31-902E4D3279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7769"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 xmlns:a16="http://schemas.microsoft.com/office/drawing/2014/main" id="{B6775590-6145-407F-B5C6-286D40584C67}"/>
              </a:ext>
            </a:extLst>
          </p:cNvPr>
          <p:cNvSpPr>
            <a:spLocks noGrp="1"/>
          </p:cNvSpPr>
          <p:nvPr>
            <p:ph idx="1"/>
          </p:nvPr>
        </p:nvSpPr>
        <p:spPr>
          <a:xfrm>
            <a:off x="374904" y="2522949"/>
            <a:ext cx="5065776" cy="3402363"/>
          </a:xfrm>
        </p:spPr>
        <p:txBody>
          <a:bodyPr anchor="t">
            <a:normAutofit/>
          </a:bodyPr>
          <a:lstStyle/>
          <a:p>
            <a:r>
              <a:rPr lang="en-GB" sz="1800" dirty="0">
                <a:ea typeface="Verdana" panose="020B0604030504040204" pitchFamily="34" charset="0"/>
              </a:rPr>
              <a:t>Before the nineteenth century, the sick person had autonomy in their care – orthodox medicine was just one option of many</a:t>
            </a:r>
          </a:p>
          <a:p>
            <a:r>
              <a:rPr lang="en-GB" sz="1800" dirty="0">
                <a:ea typeface="Verdana" panose="020B0604030504040204" pitchFamily="34" charset="0"/>
              </a:rPr>
              <a:t>Physicians were concerned with the individual constitution of the patient – their symptoms, their diet, their lifestyle, and their recent life events alongside the location and season were all of concern. </a:t>
            </a:r>
          </a:p>
          <a:p>
            <a:r>
              <a:rPr lang="en-GB" sz="1800" dirty="0">
                <a:ea typeface="Verdana" panose="020B0604030504040204" pitchFamily="34" charset="0"/>
              </a:rPr>
              <a:t>Cures were individual, typically diet and regimen based and low risk.</a:t>
            </a:r>
          </a:p>
        </p:txBody>
      </p:sp>
    </p:spTree>
    <p:extLst>
      <p:ext uri="{BB962C8B-B14F-4D97-AF65-F5344CB8AC3E}">
        <p14:creationId xmlns:p14="http://schemas.microsoft.com/office/powerpoint/2010/main" val="598510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136">
            <a:extLst>
              <a:ext uri="{FF2B5EF4-FFF2-40B4-BE49-F238E27FC236}">
                <a16:creationId xmlns="" xmlns:a16="http://schemas.microsoft.com/office/drawing/2014/main" id="{179F7551-E956-43CB-8F36-268A5DA443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 xmlns:a16="http://schemas.microsoft.com/office/drawing/2014/main" id="{CFFF0275-505B-46E2-954C-0F9BBCC069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23805"/>
            <a:ext cx="7765937" cy="5696020"/>
          </a:xfrm>
          <a:custGeom>
            <a:avLst/>
            <a:gdLst>
              <a:gd name="connsiteX0" fmla="*/ 0 w 7765937"/>
              <a:gd name="connsiteY0" fmla="*/ 0 h 5696020"/>
              <a:gd name="connsiteX1" fmla="*/ 7765937 w 7765937"/>
              <a:gd name="connsiteY1" fmla="*/ 0 h 5696020"/>
              <a:gd name="connsiteX2" fmla="*/ 5002657 w 7765937"/>
              <a:gd name="connsiteY2" fmla="*/ 5696020 h 5696020"/>
              <a:gd name="connsiteX3" fmla="*/ 0 w 7765937"/>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765937" h="5696020">
                <a:moveTo>
                  <a:pt x="0" y="0"/>
                </a:moveTo>
                <a:lnTo>
                  <a:pt x="7765937" y="0"/>
                </a:lnTo>
                <a:lnTo>
                  <a:pt x="5002657"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a:extLst>
              <a:ext uri="{FF2B5EF4-FFF2-40B4-BE49-F238E27FC236}">
                <a16:creationId xmlns="" xmlns:a16="http://schemas.microsoft.com/office/drawing/2014/main" id="{CA5277B6-8872-45D6-96DB-8F802BF8AF7D}"/>
              </a:ext>
            </a:extLst>
          </p:cNvPr>
          <p:cNvSpPr>
            <a:spLocks noGrp="1"/>
          </p:cNvSpPr>
          <p:nvPr>
            <p:ph type="title"/>
          </p:nvPr>
        </p:nvSpPr>
        <p:spPr>
          <a:xfrm>
            <a:off x="838200" y="914400"/>
            <a:ext cx="5111496" cy="1097280"/>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Invention of the stethoscope</a:t>
            </a:r>
          </a:p>
        </p:txBody>
      </p:sp>
      <p:sp>
        <p:nvSpPr>
          <p:cNvPr id="3" name="Content Placeholder 2">
            <a:extLst>
              <a:ext uri="{FF2B5EF4-FFF2-40B4-BE49-F238E27FC236}">
                <a16:creationId xmlns="" xmlns:a16="http://schemas.microsoft.com/office/drawing/2014/main" id="{783B910D-7D0F-48D6-B8DF-EABB1585A75B}"/>
              </a:ext>
            </a:extLst>
          </p:cNvPr>
          <p:cNvSpPr>
            <a:spLocks noGrp="1"/>
          </p:cNvSpPr>
          <p:nvPr>
            <p:ph idx="1"/>
          </p:nvPr>
        </p:nvSpPr>
        <p:spPr>
          <a:xfrm>
            <a:off x="838198" y="2331720"/>
            <a:ext cx="4880957" cy="3547872"/>
          </a:xfrm>
        </p:spPr>
        <p:txBody>
          <a:bodyPr anchor="t">
            <a:normAutofit/>
          </a:bodyPr>
          <a:lstStyle/>
          <a:p>
            <a:r>
              <a:rPr lang="en-GB" sz="1600" dirty="0">
                <a:solidFill>
                  <a:schemeClr val="bg1"/>
                </a:solidFill>
                <a:ea typeface="Verdana" panose="020B0604030504040204" pitchFamily="34" charset="0"/>
              </a:rPr>
              <a:t>By the end of the eighteenth century, medical practitioners such as Matthew Baillie (1761-1823) and Xavier Bichat (1771-1802) were locating disease anatomically. </a:t>
            </a:r>
          </a:p>
          <a:p>
            <a:r>
              <a:rPr lang="en-GB" sz="1600" dirty="0">
                <a:solidFill>
                  <a:schemeClr val="bg1"/>
                </a:solidFill>
                <a:ea typeface="Verdana" panose="020B0604030504040204" pitchFamily="34" charset="0"/>
              </a:rPr>
              <a:t>Wanting to ‘see’ the internal lesions of his patients, Rene Laennec invented the stethoscope to examine patients by mediate auscultation. This built on the developments of percussion as a diagnostic technique (by Leopold </a:t>
            </a:r>
            <a:r>
              <a:rPr lang="en-GB" sz="1600" dirty="0" err="1">
                <a:solidFill>
                  <a:schemeClr val="bg1"/>
                </a:solidFill>
                <a:ea typeface="Verdana" panose="020B0604030504040204" pitchFamily="34" charset="0"/>
              </a:rPr>
              <a:t>Auenbrugger</a:t>
            </a:r>
            <a:r>
              <a:rPr lang="en-GB" sz="1600" dirty="0">
                <a:solidFill>
                  <a:schemeClr val="bg1"/>
                </a:solidFill>
                <a:ea typeface="Verdana" panose="020B0604030504040204" pitchFamily="34" charset="0"/>
              </a:rPr>
              <a:t> (1722-1809)) and immediate auscultation (by Jean-Nicholas </a:t>
            </a:r>
            <a:r>
              <a:rPr lang="en-GB" sz="1600" dirty="0" err="1">
                <a:solidFill>
                  <a:schemeClr val="bg1"/>
                </a:solidFill>
                <a:ea typeface="Verdana" panose="020B0604030504040204" pitchFamily="34" charset="0"/>
              </a:rPr>
              <a:t>Corvisart</a:t>
            </a:r>
            <a:r>
              <a:rPr lang="en-GB" sz="1600" dirty="0">
                <a:solidFill>
                  <a:schemeClr val="bg1"/>
                </a:solidFill>
                <a:ea typeface="Verdana" panose="020B0604030504040204" pitchFamily="34" charset="0"/>
              </a:rPr>
              <a:t> (1755-1821)).</a:t>
            </a:r>
          </a:p>
          <a:p>
            <a:r>
              <a:rPr lang="en-GB" sz="1600" dirty="0">
                <a:solidFill>
                  <a:schemeClr val="bg1"/>
                </a:solidFill>
                <a:ea typeface="Verdana" panose="020B0604030504040204" pitchFamily="34" charset="0"/>
              </a:rPr>
              <a:t>Focus of practitioners now on patient’s lesions</a:t>
            </a:r>
            <a:r>
              <a:rPr lang="en-GB" sz="1600" dirty="0">
                <a:solidFill>
                  <a:schemeClr val="bg1"/>
                </a:solidFill>
              </a:rPr>
              <a:t>. </a:t>
            </a:r>
          </a:p>
        </p:txBody>
      </p:sp>
      <p:pic>
        <p:nvPicPr>
          <p:cNvPr id="9220" name="Picture 4" descr="MEDICAL AND SURGICAL ANTIQUES ARCHIVE, P. 29">
            <a:extLst>
              <a:ext uri="{FF2B5EF4-FFF2-40B4-BE49-F238E27FC236}">
                <a16:creationId xmlns="" xmlns:a16="http://schemas.microsoft.com/office/drawing/2014/main" id="{2FBAE989-147D-48DF-83CE-8A6E95EBF6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04980" y="2596627"/>
            <a:ext cx="4097547" cy="232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337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18FD74D4-C0F3-4E5B-9628-885593F0B5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5BC31940-7350-4ACD-91FE-C9AF66A83E9D}"/>
              </a:ext>
            </a:extLst>
          </p:cNvPr>
          <p:cNvSpPr>
            <a:spLocks noGrp="1"/>
          </p:cNvSpPr>
          <p:nvPr>
            <p:ph type="title"/>
          </p:nvPr>
        </p:nvSpPr>
        <p:spPr>
          <a:xfrm>
            <a:off x="1197864" y="891539"/>
            <a:ext cx="4898135" cy="1346693"/>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Patients as ‘things’</a:t>
            </a:r>
          </a:p>
        </p:txBody>
      </p:sp>
      <p:sp>
        <p:nvSpPr>
          <p:cNvPr id="73" name="Rectangle 72">
            <a:extLst>
              <a:ext uri="{FF2B5EF4-FFF2-40B4-BE49-F238E27FC236}">
                <a16:creationId xmlns="" xmlns:a16="http://schemas.microsoft.com/office/drawing/2014/main" id="{E64FA8EC-281F-4A47-AF2E-9F85F2AABC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6A04542E-809E-4C4B-8B53-2C18407FB2DB}"/>
              </a:ext>
            </a:extLst>
          </p:cNvPr>
          <p:cNvSpPr>
            <a:spLocks noGrp="1"/>
          </p:cNvSpPr>
          <p:nvPr>
            <p:ph idx="1"/>
          </p:nvPr>
        </p:nvSpPr>
        <p:spPr>
          <a:xfrm>
            <a:off x="1197864" y="2399100"/>
            <a:ext cx="4878978" cy="3645084"/>
          </a:xfrm>
        </p:spPr>
        <p:txBody>
          <a:bodyPr>
            <a:normAutofit/>
          </a:bodyPr>
          <a:lstStyle/>
          <a:p>
            <a:r>
              <a:rPr lang="en-GB" sz="1800" dirty="0">
                <a:ea typeface="Verdana" panose="020B0604030504040204" pitchFamily="34" charset="0"/>
              </a:rPr>
              <a:t>J. Marion Sims (1813-1883) developed a surgical technique to cure vesicovaginal fistula by conducting experiments on seven enslaved women in antebellum America. </a:t>
            </a:r>
          </a:p>
          <a:p>
            <a:r>
              <a:rPr lang="en-GB" sz="1800" dirty="0">
                <a:ea typeface="Verdana" panose="020B0604030504040204" pitchFamily="34" charset="0"/>
              </a:rPr>
              <a:t>The enslaved women underwent surgery several times – one woman, </a:t>
            </a:r>
            <a:r>
              <a:rPr lang="en-GB" sz="1800" dirty="0" err="1">
                <a:ea typeface="Verdana" panose="020B0604030504040204" pitchFamily="34" charset="0"/>
              </a:rPr>
              <a:t>Anarcha</a:t>
            </a:r>
            <a:r>
              <a:rPr lang="en-GB" sz="1800" dirty="0">
                <a:ea typeface="Verdana" panose="020B0604030504040204" pitchFamily="34" charset="0"/>
              </a:rPr>
              <a:t>, was operated on thirteen times. They had to cooperate – though could not consent – with Sims, both in undergoing the surgery, and working as assistants for others. </a:t>
            </a:r>
          </a:p>
        </p:txBody>
      </p:sp>
      <p:pic>
        <p:nvPicPr>
          <p:cNvPr id="10242" name="Picture 2" descr="NYC monuments commission decides to move one statue and ...">
            <a:extLst>
              <a:ext uri="{FF2B5EF4-FFF2-40B4-BE49-F238E27FC236}">
                <a16:creationId xmlns="" xmlns:a16="http://schemas.microsoft.com/office/drawing/2014/main" id="{4C292576-AC09-4EF1-826A-0ACF3ACC83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 r="16484" b="2"/>
          <a:stretch/>
        </p:blipFill>
        <p:spPr bwMode="auto">
          <a:xfrm>
            <a:off x="6552330" y="891540"/>
            <a:ext cx="5639670" cy="5071110"/>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930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DCC5A9-2FD8-4433-B099-60F8B96EF11B}"/>
              </a:ext>
            </a:extLst>
          </p:cNvPr>
          <p:cNvSpPr>
            <a:spLocks noGrp="1"/>
          </p:cNvSpPr>
          <p:nvPr>
            <p:ph type="title"/>
          </p:nvPr>
        </p:nvSpPr>
        <p:spPr>
          <a:xfrm>
            <a:off x="777259" y="713452"/>
            <a:ext cx="10515600" cy="2852737"/>
          </a:xfrm>
        </p:spPr>
        <p:txBody>
          <a:bodyPr/>
          <a:lstStyle/>
          <a:p>
            <a:pPr algn="ctr"/>
            <a:r>
              <a:rPr lang="en-GB" sz="4000" b="1" dirty="0">
                <a:solidFill>
                  <a:schemeClr val="accent2"/>
                </a:solidFill>
                <a:effectLst>
                  <a:outerShdw blurRad="38100" dist="38100" dir="2700000" algn="tl">
                    <a:srgbClr val="000000">
                      <a:alpha val="43137"/>
                    </a:srgbClr>
                  </a:outerShdw>
                </a:effectLst>
                <a:latin typeface="+mn-lt"/>
                <a:ea typeface="+mn-ea"/>
                <a:cs typeface="+mn-cs"/>
              </a:rPr>
              <a:t>Professionalisation</a:t>
            </a:r>
            <a:r>
              <a:rPr lang="en-GB" dirty="0">
                <a:latin typeface="Verdana" panose="020B0604030504040204" pitchFamily="34" charset="0"/>
                <a:ea typeface="Verdana" panose="020B0604030504040204" pitchFamily="34" charset="0"/>
              </a:rPr>
              <a:t> </a:t>
            </a:r>
          </a:p>
        </p:txBody>
      </p:sp>
      <p:sp>
        <p:nvSpPr>
          <p:cNvPr id="3" name="Text Placeholder 2">
            <a:extLst>
              <a:ext uri="{FF2B5EF4-FFF2-40B4-BE49-F238E27FC236}">
                <a16:creationId xmlns="" xmlns:a16="http://schemas.microsoft.com/office/drawing/2014/main" id="{316E40FF-F95B-41BB-8811-01CCC383C1A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12393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9ABDF3-DA82-4CB9-87FB-6E3732ABA8FE}"/>
              </a:ext>
            </a:extLst>
          </p:cNvPr>
          <p:cNvSpPr>
            <a:spLocks noGrp="1"/>
          </p:cNvSpPr>
          <p:nvPr>
            <p:ph type="title"/>
          </p:nvPr>
        </p:nvSpPr>
        <p:spPr>
          <a:xfrm>
            <a:off x="810904" y="760910"/>
            <a:ext cx="10515600" cy="1325563"/>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Professionalisation and specialisation </a:t>
            </a:r>
          </a:p>
        </p:txBody>
      </p:sp>
      <p:sp>
        <p:nvSpPr>
          <p:cNvPr id="3" name="Content Placeholder 2">
            <a:extLst>
              <a:ext uri="{FF2B5EF4-FFF2-40B4-BE49-F238E27FC236}">
                <a16:creationId xmlns="" xmlns:a16="http://schemas.microsoft.com/office/drawing/2014/main" id="{56422DBF-B7C3-4C95-AEDF-2F9EE6294DD7}"/>
              </a:ext>
            </a:extLst>
          </p:cNvPr>
          <p:cNvSpPr>
            <a:spLocks noGrp="1"/>
          </p:cNvSpPr>
          <p:nvPr>
            <p:ph idx="1"/>
          </p:nvPr>
        </p:nvSpPr>
        <p:spPr>
          <a:xfrm>
            <a:off x="838200" y="2084933"/>
            <a:ext cx="10515600" cy="4351338"/>
          </a:xfrm>
        </p:spPr>
        <p:txBody>
          <a:bodyPr>
            <a:normAutofit/>
          </a:bodyPr>
          <a:lstStyle/>
          <a:p>
            <a:r>
              <a:rPr lang="en-GB" sz="2000" dirty="0">
                <a:ea typeface="Verdana" panose="020B0604030504040204" pitchFamily="34" charset="0"/>
              </a:rPr>
              <a:t>In the nineteenth century the medical profession increasingly centralised, creating new governing and regulatory bodies supported by the state. </a:t>
            </a:r>
          </a:p>
          <a:p>
            <a:r>
              <a:rPr lang="en-GB" sz="2000" dirty="0">
                <a:ea typeface="Verdana" panose="020B0604030504040204" pitchFamily="34" charset="0"/>
              </a:rPr>
              <a:t>This led to increased specialisation in medicine, and new fields such as ophthalmology, dermatology, and venereology, which gained specialist clinics, hospitals, and specialist journals. </a:t>
            </a:r>
          </a:p>
        </p:txBody>
      </p:sp>
    </p:spTree>
    <p:extLst>
      <p:ext uri="{BB962C8B-B14F-4D97-AF65-F5344CB8AC3E}">
        <p14:creationId xmlns:p14="http://schemas.microsoft.com/office/powerpoint/2010/main" val="221004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 xmlns:a16="http://schemas.microsoft.com/office/drawing/2014/main" id="{9D3A9E89-033E-4C4A-8C41-416DABFFD3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 xmlns:a16="http://schemas.microsoft.com/office/drawing/2014/main" id="{86293361-111E-427D-8E5B-256944AC83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13381B8-A564-4D5F-9BFC-A8E95721CA2A}"/>
              </a:ext>
            </a:extLst>
          </p:cNvPr>
          <p:cNvSpPr>
            <a:spLocks noGrp="1"/>
          </p:cNvSpPr>
          <p:nvPr>
            <p:ph type="title"/>
          </p:nvPr>
        </p:nvSpPr>
        <p:spPr>
          <a:xfrm>
            <a:off x="8013380" y="687479"/>
            <a:ext cx="3873824" cy="1574874"/>
          </a:xfrm>
        </p:spPr>
        <p:txBody>
          <a:bodyPr anchor="b">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Professionalisation of Nursing</a:t>
            </a:r>
          </a:p>
        </p:txBody>
      </p:sp>
      <p:grpSp>
        <p:nvGrpSpPr>
          <p:cNvPr id="77" name="Group 76">
            <a:extLst>
              <a:ext uri="{FF2B5EF4-FFF2-40B4-BE49-F238E27FC236}">
                <a16:creationId xmlns="" xmlns:a16="http://schemas.microsoft.com/office/drawing/2014/main" id="{AA1B0023-AE02-498E-AF35-E0BDC77BE42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8439912" y="73152"/>
            <a:ext cx="1178966" cy="232963"/>
            <a:chOff x="7763256" y="73152"/>
            <a:chExt cx="1178966" cy="232963"/>
          </a:xfrm>
        </p:grpSpPr>
        <p:sp>
          <p:nvSpPr>
            <p:cNvPr id="78" name="Rectangle 64">
              <a:extLst>
                <a:ext uri="{FF2B5EF4-FFF2-40B4-BE49-F238E27FC236}">
                  <a16:creationId xmlns="" xmlns:a16="http://schemas.microsoft.com/office/drawing/2014/main" id="{53806E12-E3AF-415B-912E-A7ADF55A300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 xmlns:a16="http://schemas.microsoft.com/office/drawing/2014/main" id="{E02F9BA6-17B4-4B27-8634-3BC8F0303B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 xmlns:a16="http://schemas.microsoft.com/office/drawing/2014/main" id="{1CD143C8-7B6A-44C8-927F-C9B326BA9AA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 xmlns:a16="http://schemas.microsoft.com/office/drawing/2014/main" id="{6570BF11-63B3-4602-BC94-B4D33A143F6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 xmlns:a16="http://schemas.microsoft.com/office/drawing/2014/main" id="{B6BE628C-83A8-447C-BAC5-0CB57FA5190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 xmlns:a16="http://schemas.microsoft.com/office/drawing/2014/main" id="{A346C3AA-609E-4D9F-BF07-765787C5429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 xmlns:a16="http://schemas.microsoft.com/office/drawing/2014/main" id="{F0BEFC87-1D0B-46DC-9D30-633EE50A15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 xmlns:a16="http://schemas.microsoft.com/office/drawing/2014/main" id="{7FD17961-08F4-41EC-BB9A-BC315C7B0C4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 xmlns:a16="http://schemas.microsoft.com/office/drawing/2014/main" id="{A500E89C-B48B-41FA-96AD-3FE3E79414F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 xmlns:a16="http://schemas.microsoft.com/office/drawing/2014/main" id="{8CE9C8A0-F795-41E7-B5D8-18CFDEA969E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 xmlns:a16="http://schemas.microsoft.com/office/drawing/2014/main" id="{A381868D-890F-42D1-BD24-08C193D5FF1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 xmlns:a16="http://schemas.microsoft.com/office/drawing/2014/main" id="{4B3382AF-FEB9-4C5F-8912-73BD1E5BC0D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 xmlns:a16="http://schemas.microsoft.com/office/drawing/2014/main" id="{62ABBA1B-CBE6-4257-8585-AA9CDDCD84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 xmlns:a16="http://schemas.microsoft.com/office/drawing/2014/main" id="{E5D2E8A9-D318-4570-B2FA-74D1B6129A4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 xmlns:a16="http://schemas.microsoft.com/office/drawing/2014/main" id="{7A0E57FA-277E-440E-B625-F3F16E16D6E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 xmlns:a16="http://schemas.microsoft.com/office/drawing/2014/main" id="{E1137B2F-FDA3-4E48-BE8D-E8DB2A70D4A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 xmlns:a16="http://schemas.microsoft.com/office/drawing/2014/main" id="{4921F1AE-73F0-4FB5-AB7C-91C9FFEFE2F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 xmlns:a16="http://schemas.microsoft.com/office/drawing/2014/main" id="{1AA81F72-1A06-4D2B-8442-CCBC037F2CF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 xmlns:a16="http://schemas.microsoft.com/office/drawing/2014/main" id="{3602415E-3837-4177-BBEA-2FE8254709A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 xmlns:a16="http://schemas.microsoft.com/office/drawing/2014/main" id="{3AA77A58-1216-40CD-B3E9-A85199DF76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266" name="Picture 2" descr="Mary Seacole was made a saint and Florence Nightingake was ...">
            <a:extLst>
              <a:ext uri="{FF2B5EF4-FFF2-40B4-BE49-F238E27FC236}">
                <a16:creationId xmlns="" xmlns:a16="http://schemas.microsoft.com/office/drawing/2014/main" id="{11141AC1-F23B-498D-8C5F-6CB0919957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66"/>
          <a:stretch/>
        </p:blipFill>
        <p:spPr bwMode="auto">
          <a:xfrm>
            <a:off x="374246" y="531074"/>
            <a:ext cx="3566160" cy="557711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Florence Nightingale - Wikipedia bahasa Indonesia ...">
            <a:extLst>
              <a:ext uri="{FF2B5EF4-FFF2-40B4-BE49-F238E27FC236}">
                <a16:creationId xmlns="" xmlns:a16="http://schemas.microsoft.com/office/drawing/2014/main" id="{9D47259E-AA7E-4D45-8243-21749AAB32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003"/>
          <a:stretch/>
        </p:blipFill>
        <p:spPr bwMode="auto">
          <a:xfrm>
            <a:off x="4228390" y="531074"/>
            <a:ext cx="3566160" cy="557711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 xmlns:a16="http://schemas.microsoft.com/office/drawing/2014/main" id="{1686154A-6558-4D8A-86F9-02A744F0D9D7}"/>
              </a:ext>
            </a:extLst>
          </p:cNvPr>
          <p:cNvSpPr>
            <a:spLocks noGrp="1"/>
          </p:cNvSpPr>
          <p:nvPr>
            <p:ph idx="1"/>
          </p:nvPr>
        </p:nvSpPr>
        <p:spPr>
          <a:xfrm>
            <a:off x="7794549" y="2753554"/>
            <a:ext cx="4297923" cy="3337248"/>
          </a:xfrm>
        </p:spPr>
        <p:txBody>
          <a:bodyPr anchor="ctr">
            <a:normAutofit/>
          </a:bodyPr>
          <a:lstStyle/>
          <a:p>
            <a:r>
              <a:rPr lang="en-GB" sz="1800" dirty="0">
                <a:ea typeface="Verdana" panose="020B0604030504040204" pitchFamily="34" charset="0"/>
              </a:rPr>
              <a:t>Growth in the number of hospitals fuelled demand for nurses. Religious orders such as the Sisters of Mercy in Ireland and the Deaconess Institute in Germany hired and trained thousands of women. </a:t>
            </a:r>
          </a:p>
          <a:p>
            <a:r>
              <a:rPr lang="en-GB" sz="1800" dirty="0">
                <a:ea typeface="Verdana" panose="020B0604030504040204" pitchFamily="34" charset="0"/>
              </a:rPr>
              <a:t>In the Crimean War, Mary Seacole (1805-1881) and Florence Nightingale (1820-1910) treated troops and became famous, promoting nursing as an honourable profession.  </a:t>
            </a:r>
          </a:p>
        </p:txBody>
      </p:sp>
      <p:sp>
        <p:nvSpPr>
          <p:cNvPr id="99" name="Rectangle 98">
            <a:extLst>
              <a:ext uri="{FF2B5EF4-FFF2-40B4-BE49-F238E27FC236}">
                <a16:creationId xmlns="" xmlns:a16="http://schemas.microsoft.com/office/drawing/2014/main" id="{78907291-9D6D-4740-81DB-441477BCA2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5048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938D8C7E-6CE1-4380-997F-EF2656AFCB58}"/>
              </a:ext>
            </a:extLst>
          </p:cNvPr>
          <p:cNvSpPr>
            <a:spLocks noGrp="1"/>
          </p:cNvSpPr>
          <p:nvPr>
            <p:ph type="title"/>
          </p:nvPr>
        </p:nvSpPr>
        <p:spPr>
          <a:xfrm>
            <a:off x="670705" y="591343"/>
            <a:ext cx="5589382" cy="1135737"/>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Women and medicine</a:t>
            </a:r>
          </a:p>
        </p:txBody>
      </p:sp>
      <p:sp>
        <p:nvSpPr>
          <p:cNvPr id="3" name="Content Placeholder 2">
            <a:extLst>
              <a:ext uri="{FF2B5EF4-FFF2-40B4-BE49-F238E27FC236}">
                <a16:creationId xmlns="" xmlns:a16="http://schemas.microsoft.com/office/drawing/2014/main" id="{AED3F676-2D4D-4398-A70F-8956DC6AB2C9}"/>
              </a:ext>
            </a:extLst>
          </p:cNvPr>
          <p:cNvSpPr>
            <a:spLocks noGrp="1"/>
          </p:cNvSpPr>
          <p:nvPr>
            <p:ph idx="1"/>
          </p:nvPr>
        </p:nvSpPr>
        <p:spPr>
          <a:xfrm>
            <a:off x="643468" y="1782981"/>
            <a:ext cx="5477085" cy="4393982"/>
          </a:xfrm>
        </p:spPr>
        <p:txBody>
          <a:bodyPr>
            <a:normAutofit/>
          </a:bodyPr>
          <a:lstStyle/>
          <a:p>
            <a:r>
              <a:rPr lang="en-GB" sz="1800" dirty="0">
                <a:ea typeface="Verdana" panose="020B0604030504040204" pitchFamily="34" charset="0"/>
              </a:rPr>
              <a:t>Women had always had important roles in healthcare – midwifery, herbalism, and care in the home</a:t>
            </a:r>
          </a:p>
          <a:p>
            <a:r>
              <a:rPr lang="en-GB" sz="1800" dirty="0">
                <a:ea typeface="Verdana" panose="020B0604030504040204" pitchFamily="34" charset="0"/>
              </a:rPr>
              <a:t>This was undermined by professionalisation as medical elites reduced the scope of unorthodox practitioners to practice </a:t>
            </a:r>
          </a:p>
          <a:p>
            <a:r>
              <a:rPr lang="en-GB" sz="1800" dirty="0">
                <a:ea typeface="Verdana" panose="020B0604030504040204" pitchFamily="34" charset="0"/>
              </a:rPr>
              <a:t>Women forced their way into orthodox medicine: Elizabeth Blackwell (1821-1910) was the first women doctor to graduate in 1849; Elizabeth Garrett (1836-1917) the first to do so in Britain by exploiting legal loopholes. </a:t>
            </a:r>
          </a:p>
        </p:txBody>
      </p:sp>
      <p:grpSp>
        <p:nvGrpSpPr>
          <p:cNvPr id="75" name="Group 74">
            <a:extLst>
              <a:ext uri="{FF2B5EF4-FFF2-40B4-BE49-F238E27FC236}">
                <a16:creationId xmlns="" xmlns:a16="http://schemas.microsoft.com/office/drawing/2014/main" id="{07EAA094-9CF6-4695-958A-33D9BCAA947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123132" y="713128"/>
            <a:ext cx="1068867" cy="2126625"/>
            <a:chOff x="10918968" y="713127"/>
            <a:chExt cx="1273032" cy="2532832"/>
          </a:xfrm>
        </p:grpSpPr>
        <p:sp>
          <p:nvSpPr>
            <p:cNvPr id="76" name="Rectangle 75">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Isosceles Triangle 78">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This Week In Medical History – Happy Birthday Dr ...">
            <a:extLst>
              <a:ext uri="{FF2B5EF4-FFF2-40B4-BE49-F238E27FC236}">
                <a16:creationId xmlns="" xmlns:a16="http://schemas.microsoft.com/office/drawing/2014/main" id="{1A3CD40C-AD9C-4A25-A71E-C3834AE46E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00" b="751"/>
          <a:stretch/>
        </p:blipFill>
        <p:spPr bwMode="auto">
          <a:xfrm>
            <a:off x="6423104" y="591343"/>
            <a:ext cx="3473201" cy="3473202"/>
          </a:xfrm>
          <a:custGeom>
            <a:avLst/>
            <a:gdLst>
              <a:gd name="connsiteX0" fmla="*/ 2145643 w 4291285"/>
              <a:gd name="connsiteY0" fmla="*/ 0 h 4291285"/>
              <a:gd name="connsiteX1" fmla="*/ 4291285 w 4291285"/>
              <a:gd name="connsiteY1" fmla="*/ 2145643 h 4291285"/>
              <a:gd name="connsiteX2" fmla="*/ 2145643 w 4291285"/>
              <a:gd name="connsiteY2" fmla="*/ 4291285 h 4291285"/>
              <a:gd name="connsiteX3" fmla="*/ 0 w 4291285"/>
              <a:gd name="connsiteY3" fmla="*/ 2145643 h 4291285"/>
            </a:gdLst>
            <a:ahLst/>
            <a:cxnLst>
              <a:cxn ang="0">
                <a:pos x="connsiteX0" y="connsiteY0"/>
              </a:cxn>
              <a:cxn ang="0">
                <a:pos x="connsiteX1" y="connsiteY1"/>
              </a:cxn>
              <a:cxn ang="0">
                <a:pos x="connsiteX2" y="connsiteY2"/>
              </a:cxn>
              <a:cxn ang="0">
                <a:pos x="connsiteX3" y="connsiteY3"/>
              </a:cxn>
            </a:cxnLst>
            <a:rect l="l" t="t" r="r" b="b"/>
            <a:pathLst>
              <a:path w="4291285" h="4291285">
                <a:moveTo>
                  <a:pt x="2145643" y="0"/>
                </a:moveTo>
                <a:lnTo>
                  <a:pt x="4291285" y="2145643"/>
                </a:lnTo>
                <a:lnTo>
                  <a:pt x="2145643" y="4291285"/>
                </a:lnTo>
                <a:lnTo>
                  <a:pt x="0" y="2145643"/>
                </a:lnTo>
                <a:close/>
              </a:path>
            </a:pathLst>
          </a:custGeom>
          <a:noFill/>
          <a:extLst>
            <a:ext uri="{909E8E84-426E-40DD-AFC4-6F175D3DCCD1}">
              <a14:hiddenFill xmlns:a14="http://schemas.microsoft.com/office/drawing/2010/main">
                <a:solidFill>
                  <a:srgbClr val="FFFFFF"/>
                </a:solidFill>
              </a14:hiddenFill>
            </a:ext>
          </a:extLst>
        </p:spPr>
      </p:pic>
      <p:pic>
        <p:nvPicPr>
          <p:cNvPr id="12292" name="Picture 4" descr="Pioneering Elizabeth Garrett Anderson and sister Dame ...">
            <a:extLst>
              <a:ext uri="{FF2B5EF4-FFF2-40B4-BE49-F238E27FC236}">
                <a16:creationId xmlns="" xmlns:a16="http://schemas.microsoft.com/office/drawing/2014/main" id="{F261CFD2-F901-4525-B6F2-5F0C7F3F5F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50" r="14001" b="2"/>
          <a:stretch/>
        </p:blipFill>
        <p:spPr bwMode="auto">
          <a:xfrm>
            <a:off x="7830971" y="2793455"/>
            <a:ext cx="3473201" cy="3473202"/>
          </a:xfrm>
          <a:custGeom>
            <a:avLst/>
            <a:gdLst>
              <a:gd name="connsiteX0" fmla="*/ 2145643 w 4291285"/>
              <a:gd name="connsiteY0" fmla="*/ 0 h 4291285"/>
              <a:gd name="connsiteX1" fmla="*/ 4291285 w 4291285"/>
              <a:gd name="connsiteY1" fmla="*/ 2145643 h 4291285"/>
              <a:gd name="connsiteX2" fmla="*/ 2145643 w 4291285"/>
              <a:gd name="connsiteY2" fmla="*/ 4291285 h 4291285"/>
              <a:gd name="connsiteX3" fmla="*/ 0 w 4291285"/>
              <a:gd name="connsiteY3" fmla="*/ 2145643 h 4291285"/>
            </a:gdLst>
            <a:ahLst/>
            <a:cxnLst>
              <a:cxn ang="0">
                <a:pos x="connsiteX0" y="connsiteY0"/>
              </a:cxn>
              <a:cxn ang="0">
                <a:pos x="connsiteX1" y="connsiteY1"/>
              </a:cxn>
              <a:cxn ang="0">
                <a:pos x="connsiteX2" y="connsiteY2"/>
              </a:cxn>
              <a:cxn ang="0">
                <a:pos x="connsiteX3" y="connsiteY3"/>
              </a:cxn>
            </a:cxnLst>
            <a:rect l="l" t="t" r="r" b="b"/>
            <a:pathLst>
              <a:path w="4291285" h="4291285">
                <a:moveTo>
                  <a:pt x="2145643" y="0"/>
                </a:moveTo>
                <a:lnTo>
                  <a:pt x="4291285" y="2145643"/>
                </a:lnTo>
                <a:lnTo>
                  <a:pt x="2145643" y="4291285"/>
                </a:lnTo>
                <a:lnTo>
                  <a:pt x="0" y="21456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375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9DC58C-8D44-40B7-B396-3994E5B1EC0C}"/>
              </a:ext>
            </a:extLst>
          </p:cNvPr>
          <p:cNvSpPr>
            <a:spLocks noGrp="1"/>
          </p:cNvSpPr>
          <p:nvPr>
            <p:ph type="title"/>
          </p:nvPr>
        </p:nvSpPr>
        <p:spPr>
          <a:xfrm>
            <a:off x="831850" y="959112"/>
            <a:ext cx="10515600" cy="2852737"/>
          </a:xfrm>
        </p:spPr>
        <p:txBody>
          <a:bodyPr>
            <a:normAutofit/>
          </a:bodyPr>
          <a:lstStyle/>
          <a:p>
            <a:pPr algn="ctr"/>
            <a:r>
              <a:rPr lang="en-GB" sz="4000" b="1" dirty="0">
                <a:solidFill>
                  <a:schemeClr val="accent2"/>
                </a:solidFill>
                <a:effectLst>
                  <a:outerShdw blurRad="38100" dist="38100" dir="2700000" algn="tl">
                    <a:srgbClr val="000000">
                      <a:alpha val="43137"/>
                    </a:srgbClr>
                  </a:outerShdw>
                </a:effectLst>
                <a:latin typeface="+mn-lt"/>
                <a:ea typeface="+mn-ea"/>
                <a:cs typeface="+mn-cs"/>
              </a:rPr>
              <a:t>Public Health Measures and the Decline in Infectious Diseases</a:t>
            </a:r>
          </a:p>
        </p:txBody>
      </p:sp>
      <p:sp>
        <p:nvSpPr>
          <p:cNvPr id="3" name="Text Placeholder 2">
            <a:extLst>
              <a:ext uri="{FF2B5EF4-FFF2-40B4-BE49-F238E27FC236}">
                <a16:creationId xmlns="" xmlns:a16="http://schemas.microsoft.com/office/drawing/2014/main" id="{CC538FCC-C60D-42F6-BDB7-3B1476E8BB9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110354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C41803-7A6B-4D93-9920-E964F9E495E3}"/>
              </a:ext>
            </a:extLst>
          </p:cNvPr>
          <p:cNvSpPr>
            <a:spLocks noGrp="1"/>
          </p:cNvSpPr>
          <p:nvPr>
            <p:ph type="title"/>
          </p:nvPr>
        </p:nvSpPr>
        <p:spPr>
          <a:xfrm>
            <a:off x="865496" y="597137"/>
            <a:ext cx="10515600" cy="1325563"/>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What is the history of medicine? </a:t>
            </a:r>
          </a:p>
        </p:txBody>
      </p:sp>
      <p:sp>
        <p:nvSpPr>
          <p:cNvPr id="3" name="Content Placeholder 2">
            <a:extLst>
              <a:ext uri="{FF2B5EF4-FFF2-40B4-BE49-F238E27FC236}">
                <a16:creationId xmlns="" xmlns:a16="http://schemas.microsoft.com/office/drawing/2014/main" id="{879ADF75-8AC6-45E3-B5D4-47BB89DCC52F}"/>
              </a:ext>
            </a:extLst>
          </p:cNvPr>
          <p:cNvSpPr>
            <a:spLocks noGrp="1"/>
          </p:cNvSpPr>
          <p:nvPr>
            <p:ph idx="1"/>
          </p:nvPr>
        </p:nvSpPr>
        <p:spPr/>
        <p:txBody>
          <a:bodyPr>
            <a:normAutofit/>
          </a:bodyPr>
          <a:lstStyle/>
          <a:p>
            <a:r>
              <a:rPr lang="en-GB" sz="2000" dirty="0">
                <a:ea typeface="Verdana" panose="020B0604030504040204" pitchFamily="34" charset="0"/>
              </a:rPr>
              <a:t>Is it a history of the profession? Of developments in medical practice? Of the fight against disease? Of doctors and surgeons? Of patients?</a:t>
            </a:r>
          </a:p>
          <a:p>
            <a:pPr lvl="1"/>
            <a:r>
              <a:rPr lang="en-GB" sz="1800" dirty="0">
                <a:ea typeface="Verdana" panose="020B0604030504040204" pitchFamily="34" charset="0"/>
              </a:rPr>
              <a:t>Lots of different perspectives of the history of medicine</a:t>
            </a:r>
          </a:p>
          <a:p>
            <a:pPr lvl="1"/>
            <a:r>
              <a:rPr lang="en-GB" sz="1800" dirty="0">
                <a:ea typeface="Verdana" panose="020B0604030504040204" pitchFamily="34" charset="0"/>
              </a:rPr>
              <a:t>Different times and places </a:t>
            </a:r>
          </a:p>
          <a:p>
            <a:endParaRPr lang="en-GB" sz="2000" dirty="0">
              <a:ea typeface="Verdana" panose="020B0604030504040204" pitchFamily="34" charset="0"/>
            </a:endParaRPr>
          </a:p>
          <a:p>
            <a:r>
              <a:rPr lang="en-GB" sz="2000" dirty="0">
                <a:ea typeface="Verdana" panose="020B0604030504040204" pitchFamily="34" charset="0"/>
              </a:rPr>
              <a:t>This lecture does not provide a comprehensive history of medicine, but an overview of major developments in western medicine that originate from historical research. </a:t>
            </a:r>
            <a:endParaRPr lang="en-GB" sz="3200" dirty="0">
              <a:ea typeface="Verdana" panose="020B0604030504040204" pitchFamily="34" charset="0"/>
            </a:endParaRPr>
          </a:p>
        </p:txBody>
      </p:sp>
    </p:spTree>
    <p:extLst>
      <p:ext uri="{BB962C8B-B14F-4D97-AF65-F5344CB8AC3E}">
        <p14:creationId xmlns:p14="http://schemas.microsoft.com/office/powerpoint/2010/main" val="2843226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1D4EB5-6D18-4D82-AFF4-7E5B7B8C072D}"/>
              </a:ext>
            </a:extLst>
          </p:cNvPr>
          <p:cNvSpPr>
            <a:spLocks noGrp="1"/>
          </p:cNvSpPr>
          <p:nvPr>
            <p:ph type="title"/>
          </p:nvPr>
        </p:nvSpPr>
        <p:spPr>
          <a:xfrm>
            <a:off x="6109498" y="908344"/>
            <a:ext cx="5244301" cy="1538130"/>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Pathological urban life</a:t>
            </a:r>
          </a:p>
        </p:txBody>
      </p:sp>
      <p:sp>
        <p:nvSpPr>
          <p:cNvPr id="71" name="Freeform 6">
            <a:extLst>
              <a:ext uri="{FF2B5EF4-FFF2-40B4-BE49-F238E27FC236}">
                <a16:creationId xmlns="" xmlns:a16="http://schemas.microsoft.com/office/drawing/2014/main" id="{B6C29DB0-17E9-42FF-986E-0B7F493F4D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6">
            <a:extLst>
              <a:ext uri="{FF2B5EF4-FFF2-40B4-BE49-F238E27FC236}">
                <a16:creationId xmlns="" xmlns:a16="http://schemas.microsoft.com/office/drawing/2014/main" id="{115AD956-A5B6-4760-B8B2-11E2DF6B02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1026" name="Picture 2" descr="https://upload.wikimedia.org/wikipedia/commons/c/cf/Match_factory_worker_with_phossy_jaw.jpg">
            <a:extLst>
              <a:ext uri="{FF2B5EF4-FFF2-40B4-BE49-F238E27FC236}">
                <a16:creationId xmlns="" xmlns:a16="http://schemas.microsoft.com/office/drawing/2014/main" id="{7EBEC1EC-3574-4817-AA1D-17FE86BEE0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80173" y="1456064"/>
            <a:ext cx="3267942" cy="393727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 xmlns:a16="http://schemas.microsoft.com/office/drawing/2014/main" id="{A7FF531D-07C4-48F6-98E2-7D640A53298C}"/>
              </a:ext>
            </a:extLst>
          </p:cNvPr>
          <p:cNvSpPr>
            <a:spLocks noGrp="1"/>
          </p:cNvSpPr>
          <p:nvPr>
            <p:ph idx="1"/>
          </p:nvPr>
        </p:nvSpPr>
        <p:spPr>
          <a:xfrm>
            <a:off x="5911158" y="2433910"/>
            <a:ext cx="5383652" cy="3926691"/>
          </a:xfrm>
        </p:spPr>
        <p:txBody>
          <a:bodyPr>
            <a:normAutofit/>
          </a:bodyPr>
          <a:lstStyle/>
          <a:p>
            <a:r>
              <a:rPr lang="en-GB" sz="1800" dirty="0">
                <a:ea typeface="Verdana" panose="020B0604030504040204" pitchFamily="34" charset="0"/>
              </a:rPr>
              <a:t>Industrialisation and rapid population growth in the nineteenth century saw the majority of nations’ inhabitants live in cities for the first time</a:t>
            </a:r>
          </a:p>
          <a:p>
            <a:r>
              <a:rPr lang="en-GB" sz="1800" dirty="0">
                <a:ea typeface="Verdana" panose="020B0604030504040204" pitchFamily="34" charset="0"/>
              </a:rPr>
              <a:t>Awful conditions</a:t>
            </a:r>
          </a:p>
          <a:p>
            <a:pPr lvl="1"/>
            <a:r>
              <a:rPr lang="en-GB" sz="1800" dirty="0">
                <a:ea typeface="Verdana" panose="020B0604030504040204" pitchFamily="34" charset="0"/>
              </a:rPr>
              <a:t>Poor housing</a:t>
            </a:r>
          </a:p>
          <a:p>
            <a:pPr lvl="1"/>
            <a:r>
              <a:rPr lang="en-GB" sz="1800" dirty="0">
                <a:ea typeface="Verdana" panose="020B0604030504040204" pitchFamily="34" charset="0"/>
              </a:rPr>
              <a:t>Lack of sanitation</a:t>
            </a:r>
          </a:p>
          <a:p>
            <a:pPr lvl="1"/>
            <a:r>
              <a:rPr lang="en-GB" sz="1800" dirty="0">
                <a:ea typeface="Verdana" panose="020B0604030504040204" pitchFamily="34" charset="0"/>
              </a:rPr>
              <a:t>Poverty and malnutrition</a:t>
            </a:r>
          </a:p>
          <a:p>
            <a:pPr lvl="1"/>
            <a:r>
              <a:rPr lang="en-GB" sz="1800" dirty="0">
                <a:ea typeface="Verdana" panose="020B0604030504040204" pitchFamily="34" charset="0"/>
              </a:rPr>
              <a:t>Adulteration of food</a:t>
            </a:r>
          </a:p>
          <a:p>
            <a:pPr lvl="1"/>
            <a:r>
              <a:rPr lang="en-GB" sz="1800" dirty="0">
                <a:ea typeface="Verdana" panose="020B0604030504040204" pitchFamily="34" charset="0"/>
              </a:rPr>
              <a:t>Dangerous occupations</a:t>
            </a:r>
          </a:p>
          <a:p>
            <a:pPr lvl="1"/>
            <a:r>
              <a:rPr lang="en-GB" sz="1800" dirty="0">
                <a:ea typeface="Verdana" panose="020B0604030504040204" pitchFamily="34" charset="0"/>
              </a:rPr>
              <a:t>Infectious disease rampant!</a:t>
            </a:r>
          </a:p>
          <a:p>
            <a:endParaRPr lang="en-GB" sz="2000" dirty="0"/>
          </a:p>
        </p:txBody>
      </p:sp>
    </p:spTree>
    <p:extLst>
      <p:ext uri="{BB962C8B-B14F-4D97-AF65-F5344CB8AC3E}">
        <p14:creationId xmlns:p14="http://schemas.microsoft.com/office/powerpoint/2010/main" val="2070515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55F3C6-A044-4243-85D1-CE6F07BAF11A}"/>
              </a:ext>
            </a:extLst>
          </p:cNvPr>
          <p:cNvSpPr>
            <a:spLocks noGrp="1"/>
          </p:cNvSpPr>
          <p:nvPr>
            <p:ph type="title"/>
          </p:nvPr>
        </p:nvSpPr>
        <p:spPr>
          <a:xfrm>
            <a:off x="655320" y="623686"/>
            <a:ext cx="5120114" cy="1692794"/>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Local Health Measures 1: </a:t>
            </a:r>
            <a:br>
              <a:rPr lang="en-GB" sz="2400" b="1" dirty="0">
                <a:solidFill>
                  <a:schemeClr val="accent2"/>
                </a:solidFill>
                <a:effectLst>
                  <a:outerShdw blurRad="38100" dist="38100" dir="2700000" algn="tl">
                    <a:srgbClr val="000000">
                      <a:alpha val="43137"/>
                    </a:srgbClr>
                  </a:outerShdw>
                </a:effectLst>
                <a:latin typeface="+mn-lt"/>
                <a:ea typeface="+mn-ea"/>
                <a:cs typeface="+mn-cs"/>
              </a:rPr>
            </a:br>
            <a:r>
              <a:rPr lang="en-GB" sz="2400" b="1" dirty="0" err="1">
                <a:solidFill>
                  <a:schemeClr val="accent2"/>
                </a:solidFill>
                <a:effectLst>
                  <a:outerShdw blurRad="38100" dist="38100" dir="2700000" algn="tl">
                    <a:srgbClr val="000000">
                      <a:alpha val="43137"/>
                    </a:srgbClr>
                  </a:outerShdw>
                </a:effectLst>
                <a:latin typeface="+mn-lt"/>
                <a:ea typeface="+mn-ea"/>
                <a:cs typeface="+mn-cs"/>
              </a:rPr>
              <a:t>Ignatz</a:t>
            </a:r>
            <a:r>
              <a:rPr lang="en-GB" sz="2400" b="1" dirty="0">
                <a:solidFill>
                  <a:schemeClr val="accent2"/>
                </a:solidFill>
                <a:effectLst>
                  <a:outerShdw blurRad="38100" dist="38100" dir="2700000" algn="tl">
                    <a:srgbClr val="000000">
                      <a:alpha val="43137"/>
                    </a:srgbClr>
                  </a:outerShdw>
                </a:effectLst>
                <a:latin typeface="+mn-lt"/>
                <a:ea typeface="+mn-ea"/>
                <a:cs typeface="+mn-cs"/>
              </a:rPr>
              <a:t> Semmelweis</a:t>
            </a:r>
          </a:p>
        </p:txBody>
      </p:sp>
      <p:cxnSp>
        <p:nvCxnSpPr>
          <p:cNvPr id="71" name="Straight Arrow Connector 70">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E85D3425-300D-43B4-ABBF-39A942DDDA03}"/>
              </a:ext>
            </a:extLst>
          </p:cNvPr>
          <p:cNvSpPr>
            <a:spLocks noGrp="1"/>
          </p:cNvSpPr>
          <p:nvPr>
            <p:ph idx="1"/>
          </p:nvPr>
        </p:nvSpPr>
        <p:spPr>
          <a:xfrm>
            <a:off x="655321" y="2575034"/>
            <a:ext cx="5120113" cy="3462228"/>
          </a:xfrm>
        </p:spPr>
        <p:txBody>
          <a:bodyPr>
            <a:normAutofit/>
          </a:bodyPr>
          <a:lstStyle/>
          <a:p>
            <a:r>
              <a:rPr lang="en-GB" sz="1800" dirty="0">
                <a:ea typeface="Verdana" panose="020B0604030504040204" pitchFamily="34" charset="0"/>
              </a:rPr>
              <a:t>Invented handwashing for medical practitioners as a preventative against infection</a:t>
            </a:r>
          </a:p>
          <a:p>
            <a:r>
              <a:rPr lang="en-GB" sz="1800" dirty="0">
                <a:ea typeface="Verdana" panose="020B0604030504040204" pitchFamily="34" charset="0"/>
              </a:rPr>
              <a:t>Analysed the problem statistically – childbed fever affected 29% of women treated by medical students compared to 3% of midwifery students</a:t>
            </a:r>
          </a:p>
          <a:p>
            <a:r>
              <a:rPr lang="en-GB" sz="1800" dirty="0">
                <a:ea typeface="Verdana" panose="020B0604030504040204" pitchFamily="34" charset="0"/>
              </a:rPr>
              <a:t>Identified the problem as medical students arriving straight from the autopsy room to deliver babies</a:t>
            </a:r>
          </a:p>
          <a:p>
            <a:r>
              <a:rPr lang="en-GB" sz="1800" dirty="0"/>
              <a:t>Did not immediately catch on however</a:t>
            </a:r>
          </a:p>
        </p:txBody>
      </p:sp>
      <p:pic>
        <p:nvPicPr>
          <p:cNvPr id="2050" name="Picture 2" descr="Ignaz Semmelweis - Wikipedia">
            <a:extLst>
              <a:ext uri="{FF2B5EF4-FFF2-40B4-BE49-F238E27FC236}">
                <a16:creationId xmlns="" xmlns:a16="http://schemas.microsoft.com/office/drawing/2014/main" id="{583DD2F9-9161-466B-BF81-36BE42BBEB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32" r="-1" b="17181"/>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672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OpenGov Voices: How Datasembly plans to make open data ...">
            <a:extLst>
              <a:ext uri="{FF2B5EF4-FFF2-40B4-BE49-F238E27FC236}">
                <a16:creationId xmlns="" xmlns:a16="http://schemas.microsoft.com/office/drawing/2014/main" id="{FA84FC98-DF78-4049-BCA9-54823F2A464D}"/>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6859" r="9740"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136">
            <a:extLst>
              <a:ext uri="{FF2B5EF4-FFF2-40B4-BE49-F238E27FC236}">
                <a16:creationId xmlns=""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 xmlns:a16="http://schemas.microsoft.com/office/drawing/2014/main" id="{5D4FA078-4180-4435-AD5A-054576DEF999}"/>
              </a:ext>
            </a:extLst>
          </p:cNvPr>
          <p:cNvSpPr>
            <a:spLocks noGrp="1"/>
          </p:cNvSpPr>
          <p:nvPr>
            <p:ph type="title"/>
          </p:nvPr>
        </p:nvSpPr>
        <p:spPr>
          <a:xfrm>
            <a:off x="804998" y="1317060"/>
            <a:ext cx="4803636" cy="1311664"/>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Local Health Measures 2: </a:t>
            </a:r>
            <a:br>
              <a:rPr lang="en-GB" sz="2400" b="1" dirty="0">
                <a:solidFill>
                  <a:schemeClr val="accent2"/>
                </a:solidFill>
                <a:effectLst>
                  <a:outerShdw blurRad="38100" dist="38100" dir="2700000" algn="tl">
                    <a:srgbClr val="000000">
                      <a:alpha val="43137"/>
                    </a:srgbClr>
                  </a:outerShdw>
                </a:effectLst>
                <a:latin typeface="+mn-lt"/>
                <a:ea typeface="+mn-ea"/>
                <a:cs typeface="+mn-cs"/>
              </a:rPr>
            </a:br>
            <a:r>
              <a:rPr lang="en-GB" sz="2400" b="1" dirty="0">
                <a:solidFill>
                  <a:schemeClr val="accent2"/>
                </a:solidFill>
                <a:effectLst>
                  <a:outerShdw blurRad="38100" dist="38100" dir="2700000" algn="tl">
                    <a:srgbClr val="000000">
                      <a:alpha val="43137"/>
                    </a:srgbClr>
                  </a:outerShdw>
                </a:effectLst>
                <a:latin typeface="+mn-lt"/>
                <a:ea typeface="+mn-ea"/>
                <a:cs typeface="+mn-cs"/>
              </a:rPr>
              <a:t>John Snow</a:t>
            </a:r>
          </a:p>
        </p:txBody>
      </p:sp>
      <p:sp>
        <p:nvSpPr>
          <p:cNvPr id="3" name="Content Placeholder 2">
            <a:extLst>
              <a:ext uri="{FF2B5EF4-FFF2-40B4-BE49-F238E27FC236}">
                <a16:creationId xmlns="" xmlns:a16="http://schemas.microsoft.com/office/drawing/2014/main" id="{438E5C43-D09D-4EDB-BEC9-C61AAA0C6518}"/>
              </a:ext>
            </a:extLst>
          </p:cNvPr>
          <p:cNvSpPr>
            <a:spLocks noGrp="1"/>
          </p:cNvSpPr>
          <p:nvPr>
            <p:ph idx="1"/>
          </p:nvPr>
        </p:nvSpPr>
        <p:spPr>
          <a:xfrm>
            <a:off x="804997" y="2272143"/>
            <a:ext cx="4706803" cy="3788830"/>
          </a:xfrm>
        </p:spPr>
        <p:txBody>
          <a:bodyPr anchor="ctr">
            <a:normAutofit/>
          </a:bodyPr>
          <a:lstStyle/>
          <a:p>
            <a:r>
              <a:rPr lang="en-GB" sz="1800" dirty="0">
                <a:solidFill>
                  <a:srgbClr val="000000"/>
                </a:solidFill>
                <a:ea typeface="Verdana" panose="020B0604030504040204" pitchFamily="34" charset="0"/>
              </a:rPr>
              <a:t>John Snow carefully recorded and mapped a cholera outbreak in Soho, London</a:t>
            </a:r>
          </a:p>
          <a:p>
            <a:r>
              <a:rPr lang="en-GB" sz="1800" dirty="0">
                <a:solidFill>
                  <a:srgbClr val="000000"/>
                </a:solidFill>
                <a:ea typeface="Verdana" panose="020B0604030504040204" pitchFamily="34" charset="0"/>
              </a:rPr>
              <a:t>Suspecting that the disease was water borne, he located a water-pump in Broad Street as the centre of the outbreak and had the handle taken off – cases soon declined</a:t>
            </a:r>
          </a:p>
          <a:p>
            <a:r>
              <a:rPr lang="en-GB" sz="1800" dirty="0">
                <a:solidFill>
                  <a:srgbClr val="000000"/>
                </a:solidFill>
                <a:ea typeface="Verdana" panose="020B0604030504040204" pitchFamily="34" charset="0"/>
              </a:rPr>
              <a:t>Snow then advocated for sanitary improvements as a way of combatting disease</a:t>
            </a:r>
          </a:p>
        </p:txBody>
      </p:sp>
    </p:spTree>
    <p:extLst>
      <p:ext uri="{BB962C8B-B14F-4D97-AF65-F5344CB8AC3E}">
        <p14:creationId xmlns:p14="http://schemas.microsoft.com/office/powerpoint/2010/main" val="3848798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E6BEB482-6CE7-4D6C-AC19-BDA4647308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33">
            <a:extLst>
              <a:ext uri="{FF2B5EF4-FFF2-40B4-BE49-F238E27FC236}">
                <a16:creationId xmlns="" xmlns:a16="http://schemas.microsoft.com/office/drawing/2014/main" id="{AB948C00-58B8-4380-A1A8-49F7136B15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7662512" cy="6858000"/>
          </a:xfrm>
          <a:custGeom>
            <a:avLst/>
            <a:gdLst>
              <a:gd name="connsiteX0" fmla="*/ 0 w 7662512"/>
              <a:gd name="connsiteY0" fmla="*/ 0 h 6858000"/>
              <a:gd name="connsiteX1" fmla="*/ 1175396 w 7662512"/>
              <a:gd name="connsiteY1" fmla="*/ 0 h 6858000"/>
              <a:gd name="connsiteX2" fmla="*/ 3025507 w 7662512"/>
              <a:gd name="connsiteY2" fmla="*/ 0 h 6858000"/>
              <a:gd name="connsiteX3" fmla="*/ 7662512 w 7662512"/>
              <a:gd name="connsiteY3" fmla="*/ 0 h 6858000"/>
              <a:gd name="connsiteX4" fmla="*/ 7662512 w 7662512"/>
              <a:gd name="connsiteY4" fmla="*/ 1900238 h 6858000"/>
              <a:gd name="connsiteX5" fmla="*/ 7292096 w 7662512"/>
              <a:gd name="connsiteY5" fmla="*/ 2178050 h 6858000"/>
              <a:gd name="connsiteX6" fmla="*/ 7287862 w 7662512"/>
              <a:gd name="connsiteY6" fmla="*/ 2184400 h 6858000"/>
              <a:gd name="connsiteX7" fmla="*/ 7281512 w 7662512"/>
              <a:gd name="connsiteY7" fmla="*/ 2193925 h 6858000"/>
              <a:gd name="connsiteX8" fmla="*/ 7275162 w 7662512"/>
              <a:gd name="connsiteY8" fmla="*/ 2201863 h 6858000"/>
              <a:gd name="connsiteX9" fmla="*/ 7275162 w 7662512"/>
              <a:gd name="connsiteY9" fmla="*/ 2211388 h 6858000"/>
              <a:gd name="connsiteX10" fmla="*/ 7275162 w 7662512"/>
              <a:gd name="connsiteY10" fmla="*/ 2220913 h 6858000"/>
              <a:gd name="connsiteX11" fmla="*/ 7281512 w 7662512"/>
              <a:gd name="connsiteY11" fmla="*/ 2228850 h 6858000"/>
              <a:gd name="connsiteX12" fmla="*/ 7287862 w 7662512"/>
              <a:gd name="connsiteY12" fmla="*/ 2238375 h 6858000"/>
              <a:gd name="connsiteX13" fmla="*/ 7292096 w 7662512"/>
              <a:gd name="connsiteY13" fmla="*/ 2244725 h 6858000"/>
              <a:gd name="connsiteX14" fmla="*/ 7662512 w 7662512"/>
              <a:gd name="connsiteY14" fmla="*/ 2522538 h 6858000"/>
              <a:gd name="connsiteX15" fmla="*/ 7662512 w 7662512"/>
              <a:gd name="connsiteY15" fmla="*/ 6858000 h 6858000"/>
              <a:gd name="connsiteX16" fmla="*/ 3025507 w 7662512"/>
              <a:gd name="connsiteY16" fmla="*/ 6858000 h 6858000"/>
              <a:gd name="connsiteX17" fmla="*/ 1175396 w 7662512"/>
              <a:gd name="connsiteY17" fmla="*/ 6858000 h 6858000"/>
              <a:gd name="connsiteX18" fmla="*/ 0 w 7662512"/>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62512" h="6858000">
                <a:moveTo>
                  <a:pt x="0" y="0"/>
                </a:moveTo>
                <a:lnTo>
                  <a:pt x="1175396" y="0"/>
                </a:lnTo>
                <a:lnTo>
                  <a:pt x="3025507" y="0"/>
                </a:lnTo>
                <a:lnTo>
                  <a:pt x="7662512" y="0"/>
                </a:lnTo>
                <a:lnTo>
                  <a:pt x="7662512" y="1900238"/>
                </a:lnTo>
                <a:lnTo>
                  <a:pt x="7292096" y="2178050"/>
                </a:lnTo>
                <a:lnTo>
                  <a:pt x="7287862" y="2184400"/>
                </a:lnTo>
                <a:lnTo>
                  <a:pt x="7281512" y="2193925"/>
                </a:lnTo>
                <a:lnTo>
                  <a:pt x="7275162" y="2201863"/>
                </a:lnTo>
                <a:lnTo>
                  <a:pt x="7275162" y="2211388"/>
                </a:lnTo>
                <a:lnTo>
                  <a:pt x="7275162" y="2220913"/>
                </a:lnTo>
                <a:lnTo>
                  <a:pt x="7281512" y="2228850"/>
                </a:lnTo>
                <a:lnTo>
                  <a:pt x="7287862" y="2238375"/>
                </a:lnTo>
                <a:lnTo>
                  <a:pt x="7292096" y="2244725"/>
                </a:lnTo>
                <a:lnTo>
                  <a:pt x="7662512" y="2522538"/>
                </a:lnTo>
                <a:lnTo>
                  <a:pt x="7662512" y="6858000"/>
                </a:lnTo>
                <a:lnTo>
                  <a:pt x="3025507" y="6858000"/>
                </a:lnTo>
                <a:lnTo>
                  <a:pt x="117539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5D2CC3FC-19E1-4C38-AE6A-72E3AAF22D78}"/>
              </a:ext>
            </a:extLst>
          </p:cNvPr>
          <p:cNvSpPr>
            <a:spLocks noGrp="1"/>
          </p:cNvSpPr>
          <p:nvPr>
            <p:ph type="title"/>
          </p:nvPr>
        </p:nvSpPr>
        <p:spPr>
          <a:xfrm>
            <a:off x="838200" y="365125"/>
            <a:ext cx="6715130" cy="1325563"/>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Government intervention</a:t>
            </a:r>
          </a:p>
        </p:txBody>
      </p:sp>
      <p:sp>
        <p:nvSpPr>
          <p:cNvPr id="3" name="Content Placeholder 2">
            <a:extLst>
              <a:ext uri="{FF2B5EF4-FFF2-40B4-BE49-F238E27FC236}">
                <a16:creationId xmlns="" xmlns:a16="http://schemas.microsoft.com/office/drawing/2014/main" id="{B3E7D03F-39A0-499F-8E43-751B6A95F9DC}"/>
              </a:ext>
            </a:extLst>
          </p:cNvPr>
          <p:cNvSpPr>
            <a:spLocks noGrp="1"/>
          </p:cNvSpPr>
          <p:nvPr>
            <p:ph idx="1"/>
          </p:nvPr>
        </p:nvSpPr>
        <p:spPr>
          <a:xfrm>
            <a:off x="838200" y="1825625"/>
            <a:ext cx="5986112" cy="4351338"/>
          </a:xfrm>
        </p:spPr>
        <p:txBody>
          <a:bodyPr>
            <a:normAutofit/>
          </a:bodyPr>
          <a:lstStyle/>
          <a:p>
            <a:r>
              <a:rPr lang="en-GB" sz="1800" dirty="0">
                <a:ea typeface="Verdana" panose="020B0604030504040204" pitchFamily="34" charset="0"/>
              </a:rPr>
              <a:t>Statistical analysis was also important in informing governmental attempts at improving the health of the population</a:t>
            </a:r>
          </a:p>
          <a:p>
            <a:r>
              <a:rPr lang="en-GB" sz="1800" dirty="0">
                <a:ea typeface="Verdana" panose="020B0604030504040204" pitchFamily="34" charset="0"/>
              </a:rPr>
              <a:t>Edwin Chadwick’s report gave an overview of the health of the whole of Britain</a:t>
            </a:r>
          </a:p>
          <a:p>
            <a:r>
              <a:rPr lang="en-GB" sz="1800" dirty="0">
                <a:ea typeface="Verdana" panose="020B0604030504040204" pitchFamily="34" charset="0"/>
              </a:rPr>
              <a:t>Number of acts passed to empower new bodies to uphold sanitary standards in localities</a:t>
            </a:r>
          </a:p>
          <a:p>
            <a:pPr lvl="1"/>
            <a:r>
              <a:rPr lang="en-GB" sz="1800" dirty="0">
                <a:ea typeface="Verdana" panose="020B0604030504040204" pitchFamily="34" charset="0"/>
              </a:rPr>
              <a:t>Local Government At (1858)</a:t>
            </a:r>
          </a:p>
          <a:p>
            <a:pPr lvl="1"/>
            <a:r>
              <a:rPr lang="en-GB" sz="1800" dirty="0">
                <a:ea typeface="Verdana" panose="020B0604030504040204" pitchFamily="34" charset="0"/>
              </a:rPr>
              <a:t>Sanitary Act (1866)</a:t>
            </a:r>
          </a:p>
          <a:p>
            <a:endParaRPr lang="en-GB" sz="2400" dirty="0"/>
          </a:p>
        </p:txBody>
      </p:sp>
      <p:sp>
        <p:nvSpPr>
          <p:cNvPr id="75" name="Rounded Rectangle 24">
            <a:extLst>
              <a:ext uri="{FF2B5EF4-FFF2-40B4-BE49-F238E27FC236}">
                <a16:creationId xmlns="" xmlns:a16="http://schemas.microsoft.com/office/drawing/2014/main" id="{AE6D64A5-8B93-4019-9FDC-75D3D7B87C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93746" y="958640"/>
            <a:ext cx="3354790" cy="4945244"/>
          </a:xfrm>
          <a:prstGeom prst="roundRect">
            <a:avLst>
              <a:gd name="adj" fmla="val 3513"/>
            </a:avLst>
          </a:prstGeom>
          <a:solidFill>
            <a:srgbClr val="FFFFFF"/>
          </a:solid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File:Chadwick, Report...on...sanitary conditions ...">
            <a:extLst>
              <a:ext uri="{FF2B5EF4-FFF2-40B4-BE49-F238E27FC236}">
                <a16:creationId xmlns="" xmlns:a16="http://schemas.microsoft.com/office/drawing/2014/main" id="{2FACCF2D-501D-479A-B57B-FF4FD2A0BF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235"/>
          <a:stretch/>
        </p:blipFill>
        <p:spPr bwMode="auto">
          <a:xfrm>
            <a:off x="8507487" y="1258529"/>
            <a:ext cx="2735071" cy="4330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942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F41E89-24D0-465C-9707-E6AB3C6C488C}"/>
              </a:ext>
            </a:extLst>
          </p:cNvPr>
          <p:cNvSpPr>
            <a:spLocks noGrp="1"/>
          </p:cNvSpPr>
          <p:nvPr>
            <p:ph type="title"/>
          </p:nvPr>
        </p:nvSpPr>
        <p:spPr>
          <a:xfrm>
            <a:off x="838200" y="542546"/>
            <a:ext cx="10515600" cy="1325563"/>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The decline in infectious diseases</a:t>
            </a:r>
          </a:p>
        </p:txBody>
      </p:sp>
      <p:sp>
        <p:nvSpPr>
          <p:cNvPr id="3" name="Content Placeholder 2">
            <a:extLst>
              <a:ext uri="{FF2B5EF4-FFF2-40B4-BE49-F238E27FC236}">
                <a16:creationId xmlns="" xmlns:a16="http://schemas.microsoft.com/office/drawing/2014/main" id="{9C6B3548-386A-4E32-88F5-BEA4022BE79B}"/>
              </a:ext>
            </a:extLst>
          </p:cNvPr>
          <p:cNvSpPr>
            <a:spLocks noGrp="1"/>
          </p:cNvSpPr>
          <p:nvPr>
            <p:ph idx="1"/>
          </p:nvPr>
        </p:nvSpPr>
        <p:spPr>
          <a:xfrm>
            <a:off x="838200" y="1825625"/>
            <a:ext cx="5553075" cy="4351338"/>
          </a:xfrm>
        </p:spPr>
        <p:txBody>
          <a:bodyPr>
            <a:normAutofit/>
          </a:bodyPr>
          <a:lstStyle/>
          <a:p>
            <a:r>
              <a:rPr lang="en-GB" sz="1800" dirty="0">
                <a:ea typeface="Verdana" panose="020B0604030504040204" pitchFamily="34" charset="0"/>
              </a:rPr>
              <a:t>Historians agree that infection rates declined and population increased, but disagree over the reasons for this. </a:t>
            </a:r>
          </a:p>
          <a:p>
            <a:r>
              <a:rPr lang="en-GB" sz="1800" dirty="0">
                <a:ea typeface="Verdana" panose="020B0604030504040204" pitchFamily="34" charset="0"/>
              </a:rPr>
              <a:t>Thomas McKeown argued that improved living conditions were the primary reason</a:t>
            </a:r>
          </a:p>
          <a:p>
            <a:r>
              <a:rPr lang="en-GB" sz="1800" dirty="0">
                <a:ea typeface="Verdana" panose="020B0604030504040204" pitchFamily="34" charset="0"/>
              </a:rPr>
              <a:t>Simon </a:t>
            </a:r>
            <a:r>
              <a:rPr lang="en-GB" sz="1800" dirty="0" err="1">
                <a:ea typeface="Verdana" panose="020B0604030504040204" pitchFamily="34" charset="0"/>
              </a:rPr>
              <a:t>Szreter</a:t>
            </a:r>
            <a:r>
              <a:rPr lang="en-GB" sz="1800" dirty="0">
                <a:ea typeface="Verdana" panose="020B0604030504040204" pitchFamily="34" charset="0"/>
              </a:rPr>
              <a:t> emphasised the importance of human agency and public health measures in the fight against disease</a:t>
            </a:r>
          </a:p>
          <a:p>
            <a:r>
              <a:rPr lang="en-GB" sz="1800" dirty="0" err="1">
                <a:ea typeface="Verdana" panose="020B0604030504040204" pitchFamily="34" charset="0"/>
              </a:rPr>
              <a:t>Sumit</a:t>
            </a:r>
            <a:r>
              <a:rPr lang="en-GB" sz="1800" dirty="0">
                <a:ea typeface="Verdana" panose="020B0604030504040204" pitchFamily="34" charset="0"/>
              </a:rPr>
              <a:t> Guha suggested that the diseases themselves may have become less lethal in this period </a:t>
            </a:r>
          </a:p>
          <a:p>
            <a:r>
              <a:rPr lang="en-GB" sz="1800" dirty="0">
                <a:ea typeface="Verdana" panose="020B0604030504040204" pitchFamily="34" charset="0"/>
              </a:rPr>
              <a:t>Difficult to ascribe concrete causal factors to long-term statistical trends in health </a:t>
            </a:r>
          </a:p>
        </p:txBody>
      </p:sp>
      <p:pic>
        <p:nvPicPr>
          <p:cNvPr id="4" name="Picture 4" descr="MethodLogical: Artificial Epidemics">
            <a:extLst>
              <a:ext uri="{FF2B5EF4-FFF2-40B4-BE49-F238E27FC236}">
                <a16:creationId xmlns="" xmlns:a16="http://schemas.microsoft.com/office/drawing/2014/main" id="{CF7BB92C-48BD-47EA-91D8-DBD50DDA4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275" y="2215356"/>
            <a:ext cx="4962525"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303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A8FD5B-86F1-41E7-93AC-C7C454213BC0}"/>
              </a:ext>
            </a:extLst>
          </p:cNvPr>
          <p:cNvSpPr>
            <a:spLocks noGrp="1"/>
          </p:cNvSpPr>
          <p:nvPr>
            <p:ph type="title"/>
          </p:nvPr>
        </p:nvSpPr>
        <p:spPr>
          <a:xfrm>
            <a:off x="648929" y="629266"/>
            <a:ext cx="6586491" cy="1676603"/>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Resistance to public health measures </a:t>
            </a:r>
          </a:p>
        </p:txBody>
      </p:sp>
      <p:sp>
        <p:nvSpPr>
          <p:cNvPr id="3" name="Content Placeholder 2">
            <a:extLst>
              <a:ext uri="{FF2B5EF4-FFF2-40B4-BE49-F238E27FC236}">
                <a16:creationId xmlns="" xmlns:a16="http://schemas.microsoft.com/office/drawing/2014/main" id="{4D347C56-D6ED-4C17-B17F-1039A899605F}"/>
              </a:ext>
            </a:extLst>
          </p:cNvPr>
          <p:cNvSpPr>
            <a:spLocks noGrp="1"/>
          </p:cNvSpPr>
          <p:nvPr>
            <p:ph idx="1"/>
          </p:nvPr>
        </p:nvSpPr>
        <p:spPr>
          <a:xfrm>
            <a:off x="648930" y="1947081"/>
            <a:ext cx="6586489" cy="3785419"/>
          </a:xfrm>
        </p:spPr>
        <p:txBody>
          <a:bodyPr>
            <a:normAutofit/>
          </a:bodyPr>
          <a:lstStyle/>
          <a:p>
            <a:r>
              <a:rPr lang="en-GB" sz="1800" dirty="0">
                <a:ea typeface="Verdana" panose="020B0604030504040204" pitchFamily="34" charset="0"/>
              </a:rPr>
              <a:t>Many public health measures were actively opposed due to the extension of state power over people’s lives</a:t>
            </a:r>
          </a:p>
          <a:p>
            <a:r>
              <a:rPr lang="en-GB" sz="1800" dirty="0">
                <a:ea typeface="Verdana" panose="020B0604030504040204" pitchFamily="34" charset="0"/>
              </a:rPr>
              <a:t>Contagious Diseases Act (1864) </a:t>
            </a:r>
          </a:p>
          <a:p>
            <a:pPr lvl="1"/>
            <a:r>
              <a:rPr lang="en-GB" sz="1800" dirty="0">
                <a:ea typeface="Verdana" panose="020B0604030504040204" pitchFamily="34" charset="0"/>
              </a:rPr>
              <a:t>Intended to reduce instances of venereal disease in the army and navy</a:t>
            </a:r>
          </a:p>
          <a:p>
            <a:pPr lvl="1"/>
            <a:r>
              <a:rPr lang="en-GB" sz="1800" dirty="0">
                <a:ea typeface="Verdana" panose="020B0604030504040204" pitchFamily="34" charset="0"/>
              </a:rPr>
              <a:t>Targeted women deemed to be prostitutes</a:t>
            </a:r>
          </a:p>
          <a:p>
            <a:pPr lvl="1"/>
            <a:r>
              <a:rPr lang="en-GB" sz="1800" dirty="0">
                <a:ea typeface="Verdana" panose="020B0604030504040204" pitchFamily="34" charset="0"/>
              </a:rPr>
              <a:t>Empowered local authorities to forcibly examine women for venereal disease</a:t>
            </a:r>
          </a:p>
          <a:p>
            <a:pPr lvl="1"/>
            <a:r>
              <a:rPr lang="en-GB" sz="1800" dirty="0">
                <a:ea typeface="Verdana" panose="020B0604030504040204" pitchFamily="34" charset="0"/>
              </a:rPr>
              <a:t>If they were found to have venereal disease, would be put into a special hospital</a:t>
            </a:r>
          </a:p>
          <a:p>
            <a:r>
              <a:rPr lang="en-GB" sz="1800" dirty="0">
                <a:ea typeface="Verdana" panose="020B0604030504040204" pitchFamily="34" charset="0"/>
              </a:rPr>
              <a:t>Successful campaign against the act led by Josephine Butler </a:t>
            </a:r>
          </a:p>
        </p:txBody>
      </p:sp>
      <p:pic>
        <p:nvPicPr>
          <p:cNvPr id="6146" name="Picture 2" descr="The Contagious Disease Acts (1864, 1866, and 1869 ...">
            <a:extLst>
              <a:ext uri="{FF2B5EF4-FFF2-40B4-BE49-F238E27FC236}">
                <a16:creationId xmlns="" xmlns:a16="http://schemas.microsoft.com/office/drawing/2014/main" id="{E0D9AAB3-C69E-44C3-8467-8AA6F53139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6"/>
          <a:stretch/>
        </p:blipFill>
        <p:spPr bwMode="auto">
          <a:xfrm>
            <a:off x="7556409" y="640082"/>
            <a:ext cx="3995928" cy="557783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046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5E0E93-6228-4194-80F8-DF3886DF69A9}"/>
              </a:ext>
            </a:extLst>
          </p:cNvPr>
          <p:cNvSpPr>
            <a:spLocks noGrp="1"/>
          </p:cNvSpPr>
          <p:nvPr>
            <p:ph type="title"/>
          </p:nvPr>
        </p:nvSpPr>
        <p:spPr>
          <a:xfrm>
            <a:off x="4965430" y="629268"/>
            <a:ext cx="6586491" cy="1286160"/>
          </a:xfrm>
        </p:spPr>
        <p:txBody>
          <a:bodyPr anchor="b">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Campaigns against medical practice</a:t>
            </a:r>
          </a:p>
        </p:txBody>
      </p:sp>
      <p:sp>
        <p:nvSpPr>
          <p:cNvPr id="3" name="Content Placeholder 2">
            <a:extLst>
              <a:ext uri="{FF2B5EF4-FFF2-40B4-BE49-F238E27FC236}">
                <a16:creationId xmlns="" xmlns:a16="http://schemas.microsoft.com/office/drawing/2014/main" id="{61BBFB2C-3E0F-4B65-B62F-E041151C66AC}"/>
              </a:ext>
            </a:extLst>
          </p:cNvPr>
          <p:cNvSpPr>
            <a:spLocks noGrp="1"/>
          </p:cNvSpPr>
          <p:nvPr>
            <p:ph idx="1"/>
          </p:nvPr>
        </p:nvSpPr>
        <p:spPr>
          <a:xfrm>
            <a:off x="4965431" y="2438400"/>
            <a:ext cx="6586489" cy="3785419"/>
          </a:xfrm>
        </p:spPr>
        <p:txBody>
          <a:bodyPr>
            <a:normAutofit/>
          </a:bodyPr>
          <a:lstStyle/>
          <a:p>
            <a:r>
              <a:rPr lang="en-GB" sz="1800" dirty="0">
                <a:ea typeface="Verdana" panose="020B0604030504040204" pitchFamily="34" charset="0"/>
              </a:rPr>
              <a:t>Anti-vivisection movement in Britain headed by Frances Power-Cobbe, who founded the National Anti-Vivisection Society</a:t>
            </a:r>
          </a:p>
          <a:p>
            <a:pPr lvl="1"/>
            <a:r>
              <a:rPr lang="en-GB" sz="1800" dirty="0">
                <a:ea typeface="Verdana" panose="020B0604030504040204" pitchFamily="34" charset="0"/>
              </a:rPr>
              <a:t>Wanted to stop unnecessary suffering to animals</a:t>
            </a:r>
          </a:p>
          <a:p>
            <a:r>
              <a:rPr lang="en-GB" sz="1800" dirty="0">
                <a:ea typeface="Verdana" panose="020B0604030504040204" pitchFamily="34" charset="0"/>
              </a:rPr>
              <a:t>Anti-vaccination movement</a:t>
            </a:r>
          </a:p>
          <a:p>
            <a:pPr lvl="1"/>
            <a:r>
              <a:rPr lang="en-GB" sz="1800" dirty="0">
                <a:ea typeface="Verdana" panose="020B0604030504040204" pitchFamily="34" charset="0"/>
              </a:rPr>
              <a:t>Medical authorities viewed with suspicion </a:t>
            </a:r>
          </a:p>
          <a:p>
            <a:pPr lvl="1"/>
            <a:r>
              <a:rPr lang="en-GB" sz="1800" dirty="0">
                <a:ea typeface="Verdana" panose="020B0604030504040204" pitchFamily="34" charset="0"/>
              </a:rPr>
              <a:t>Government acts took choice away from individuals</a:t>
            </a:r>
          </a:p>
        </p:txBody>
      </p:sp>
      <p:pic>
        <p:nvPicPr>
          <p:cNvPr id="7170" name="Picture 2" descr="Anti-vivisection movement">
            <a:extLst>
              <a:ext uri="{FF2B5EF4-FFF2-40B4-BE49-F238E27FC236}">
                <a16:creationId xmlns="" xmlns:a16="http://schemas.microsoft.com/office/drawing/2014/main" id="{8E4FE69C-B67E-4B3C-A02E-2735B848AC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80" r="-3" b="7463"/>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w="19050">
            <a:solidFill>
              <a:srgbClr val="A75F4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969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A6D1BA-5368-4FB2-9573-C731D9018880}"/>
              </a:ext>
            </a:extLst>
          </p:cNvPr>
          <p:cNvSpPr>
            <a:spLocks noGrp="1"/>
          </p:cNvSpPr>
          <p:nvPr>
            <p:ph type="title"/>
          </p:nvPr>
        </p:nvSpPr>
        <p:spPr>
          <a:xfrm>
            <a:off x="797257" y="679024"/>
            <a:ext cx="10515600" cy="1325563"/>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Conclusion</a:t>
            </a:r>
          </a:p>
        </p:txBody>
      </p:sp>
      <p:sp>
        <p:nvSpPr>
          <p:cNvPr id="3" name="Content Placeholder 2">
            <a:extLst>
              <a:ext uri="{FF2B5EF4-FFF2-40B4-BE49-F238E27FC236}">
                <a16:creationId xmlns="" xmlns:a16="http://schemas.microsoft.com/office/drawing/2014/main" id="{C3FA568F-421B-482B-808F-1472BD67A5B4}"/>
              </a:ext>
            </a:extLst>
          </p:cNvPr>
          <p:cNvSpPr>
            <a:spLocks noGrp="1"/>
          </p:cNvSpPr>
          <p:nvPr>
            <p:ph idx="1"/>
          </p:nvPr>
        </p:nvSpPr>
        <p:spPr/>
        <p:txBody>
          <a:bodyPr>
            <a:normAutofit/>
          </a:bodyPr>
          <a:lstStyle/>
          <a:p>
            <a:r>
              <a:rPr lang="en-GB" sz="2000" dirty="0">
                <a:ea typeface="Verdana" panose="020B0604030504040204" pitchFamily="34" charset="0"/>
              </a:rPr>
              <a:t>Medical practice changed significantly in the period from 1600 to 1900:</a:t>
            </a:r>
          </a:p>
          <a:p>
            <a:pPr lvl="1"/>
            <a:r>
              <a:rPr lang="en-GB" sz="1800" dirty="0">
                <a:ea typeface="Verdana" panose="020B0604030504040204" pitchFamily="34" charset="0"/>
              </a:rPr>
              <a:t>New ideas about disease and new discoveries</a:t>
            </a:r>
          </a:p>
          <a:p>
            <a:pPr lvl="1"/>
            <a:r>
              <a:rPr lang="en-GB" sz="1800" dirty="0">
                <a:ea typeface="Verdana" panose="020B0604030504040204" pitchFamily="34" charset="0"/>
              </a:rPr>
              <a:t>Changing doctor-patient relationship</a:t>
            </a:r>
          </a:p>
          <a:p>
            <a:pPr lvl="1"/>
            <a:r>
              <a:rPr lang="en-GB" sz="1800" dirty="0">
                <a:ea typeface="Verdana" panose="020B0604030504040204" pitchFamily="34" charset="0"/>
              </a:rPr>
              <a:t>Professionalisation and specialisation in the profession</a:t>
            </a:r>
          </a:p>
          <a:p>
            <a:pPr lvl="1"/>
            <a:r>
              <a:rPr lang="en-GB" sz="1800" dirty="0">
                <a:ea typeface="Verdana" panose="020B0604030504040204" pitchFamily="34" charset="0"/>
              </a:rPr>
              <a:t>Statistical analyses of health, rising medical power and governmental intervention</a:t>
            </a:r>
          </a:p>
        </p:txBody>
      </p:sp>
    </p:spTree>
    <p:extLst>
      <p:ext uri="{BB962C8B-B14F-4D97-AF65-F5344CB8AC3E}">
        <p14:creationId xmlns:p14="http://schemas.microsoft.com/office/powerpoint/2010/main" val="1142488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BE92D4-1E71-4649-84DE-69F469FF74D9}"/>
              </a:ext>
            </a:extLst>
          </p:cNvPr>
          <p:cNvSpPr>
            <a:spLocks noGrp="1"/>
          </p:cNvSpPr>
          <p:nvPr>
            <p:ph type="title"/>
          </p:nvPr>
        </p:nvSpPr>
        <p:spPr>
          <a:xfrm>
            <a:off x="838200" y="556193"/>
            <a:ext cx="10515600" cy="1325563"/>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Aims of the lecture</a:t>
            </a:r>
          </a:p>
        </p:txBody>
      </p:sp>
      <p:sp>
        <p:nvSpPr>
          <p:cNvPr id="3" name="Content Placeholder 2">
            <a:extLst>
              <a:ext uri="{FF2B5EF4-FFF2-40B4-BE49-F238E27FC236}">
                <a16:creationId xmlns="" xmlns:a16="http://schemas.microsoft.com/office/drawing/2014/main" id="{DEE6797D-98E8-47F2-AA35-361CF588FEBC}"/>
              </a:ext>
            </a:extLst>
          </p:cNvPr>
          <p:cNvSpPr>
            <a:spLocks noGrp="1"/>
          </p:cNvSpPr>
          <p:nvPr>
            <p:ph idx="1"/>
          </p:nvPr>
        </p:nvSpPr>
        <p:spPr/>
        <p:txBody>
          <a:bodyPr/>
          <a:lstStyle/>
          <a:p>
            <a:r>
              <a:rPr lang="en-GB" sz="2000" dirty="0">
                <a:ea typeface="Verdana" panose="020B0604030504040204" pitchFamily="34" charset="0"/>
              </a:rPr>
              <a:t>To provide an overview of some of the main changes in western medicine from 1600 to 1900.</a:t>
            </a:r>
          </a:p>
          <a:p>
            <a:r>
              <a:rPr lang="en-GB" sz="2000" dirty="0">
                <a:ea typeface="Verdana" panose="020B0604030504040204" pitchFamily="34" charset="0"/>
              </a:rPr>
              <a:t>To encourage reflection on one’s assumptions about medical theory, practice, and circumstance. </a:t>
            </a:r>
          </a:p>
          <a:p>
            <a:r>
              <a:rPr lang="en-GB" sz="2000" dirty="0">
                <a:ea typeface="Verdana" panose="020B0604030504040204" pitchFamily="34" charset="0"/>
              </a:rPr>
              <a:t>To problematise aspects of medicine and medical practice – history is a resource that can help improve modern knowledge and practice.</a:t>
            </a:r>
          </a:p>
          <a:p>
            <a:endParaRPr lang="en-GB" dirty="0"/>
          </a:p>
        </p:txBody>
      </p:sp>
    </p:spTree>
    <p:extLst>
      <p:ext uri="{BB962C8B-B14F-4D97-AF65-F5344CB8AC3E}">
        <p14:creationId xmlns:p14="http://schemas.microsoft.com/office/powerpoint/2010/main" val="3147648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D0BDF0-F33E-4126-AD44-10CDCB7C0204}"/>
              </a:ext>
            </a:extLst>
          </p:cNvPr>
          <p:cNvSpPr>
            <a:spLocks noGrp="1"/>
          </p:cNvSpPr>
          <p:nvPr>
            <p:ph type="title"/>
          </p:nvPr>
        </p:nvSpPr>
        <p:spPr>
          <a:xfrm>
            <a:off x="886441" y="781690"/>
            <a:ext cx="10515600" cy="2852737"/>
          </a:xfrm>
        </p:spPr>
        <p:txBody>
          <a:bodyPr>
            <a:normAutofit/>
          </a:bodyPr>
          <a:lstStyle/>
          <a:p>
            <a:pPr algn="ctr"/>
            <a:r>
              <a:rPr lang="en-GB" sz="4000" b="1" dirty="0">
                <a:solidFill>
                  <a:schemeClr val="accent2"/>
                </a:solidFill>
                <a:effectLst>
                  <a:outerShdw blurRad="38100" dist="38100" dir="2700000" algn="tl">
                    <a:srgbClr val="000000">
                      <a:alpha val="43137"/>
                    </a:srgbClr>
                  </a:outerShdw>
                </a:effectLst>
                <a:latin typeface="+mn-lt"/>
                <a:ea typeface="+mn-ea"/>
                <a:cs typeface="+mn-cs"/>
              </a:rPr>
              <a:t>From Humours to Germs</a:t>
            </a:r>
          </a:p>
        </p:txBody>
      </p:sp>
      <p:sp>
        <p:nvSpPr>
          <p:cNvPr id="3" name="Text Placeholder 2">
            <a:extLst>
              <a:ext uri="{FF2B5EF4-FFF2-40B4-BE49-F238E27FC236}">
                <a16:creationId xmlns="" xmlns:a16="http://schemas.microsoft.com/office/drawing/2014/main" id="{435F44A1-A7EB-46E4-BC5B-5D97006F885D}"/>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312778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8" name="Rectangle 77">
            <a:extLst>
              <a:ext uri="{FF2B5EF4-FFF2-40B4-BE49-F238E27FC236}">
                <a16:creationId xmlns="" xmlns:a16="http://schemas.microsoft.com/office/drawing/2014/main" id="{F94AA2BD-2E3F-4B1D-8127-5744B81153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523F354E-FCF9-477F-B434-3DF0E5224A96}"/>
              </a:ext>
            </a:extLst>
          </p:cNvPr>
          <p:cNvSpPr>
            <a:spLocks noGrp="1"/>
          </p:cNvSpPr>
          <p:nvPr>
            <p:ph type="title"/>
          </p:nvPr>
        </p:nvSpPr>
        <p:spPr>
          <a:xfrm>
            <a:off x="411480" y="987552"/>
            <a:ext cx="4485861" cy="1088136"/>
          </a:xfrm>
        </p:spPr>
        <p:txBody>
          <a:bodyPr vert="horz" lIns="91440" tIns="45720" rIns="91440" bIns="45720" rtlCol="0" anchor="b">
            <a:normAutofit/>
          </a:bodyPr>
          <a:lstStyle/>
          <a:p>
            <a:r>
              <a:rPr lang="en-US" sz="2400" b="1" dirty="0">
                <a:solidFill>
                  <a:schemeClr val="accent2"/>
                </a:solidFill>
                <a:effectLst>
                  <a:outerShdw blurRad="38100" dist="38100" dir="2700000" algn="tl">
                    <a:srgbClr val="000000">
                      <a:alpha val="43137"/>
                    </a:srgbClr>
                  </a:outerShdw>
                </a:effectLst>
                <a:latin typeface="+mn-lt"/>
                <a:ea typeface="+mn-ea"/>
                <a:cs typeface="+mn-cs"/>
              </a:rPr>
              <a:t>The four humors </a:t>
            </a:r>
          </a:p>
        </p:txBody>
      </p:sp>
      <p:sp>
        <p:nvSpPr>
          <p:cNvPr id="80" name="Rectangle 79">
            <a:extLst>
              <a:ext uri="{FF2B5EF4-FFF2-40B4-BE49-F238E27FC236}">
                <a16:creationId xmlns="" xmlns:a16="http://schemas.microsoft.com/office/drawing/2014/main" id="{4BD02261-2DC8-4AA8-9E16-7751AE8924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 name="Rectangle 81">
            <a:extLst>
              <a:ext uri="{FF2B5EF4-FFF2-40B4-BE49-F238E27FC236}">
                <a16:creationId xmlns="" xmlns:a16="http://schemas.microsoft.com/office/drawing/2014/main" id="{3D752CF2-2291-40B5-B462-C17B174C10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 xmlns:a16="http://schemas.microsoft.com/office/drawing/2014/main" id="{83DF3BCD-47A5-4BDF-8F02-818E31359841}"/>
              </a:ext>
            </a:extLst>
          </p:cNvPr>
          <p:cNvSpPr txBox="1"/>
          <p:nvPr/>
        </p:nvSpPr>
        <p:spPr>
          <a:xfrm>
            <a:off x="411479" y="2688336"/>
            <a:ext cx="4498848" cy="3584448"/>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dirty="0"/>
              <a:t>Humoral theory posited that the healthy body was a body in balance</a:t>
            </a:r>
          </a:p>
          <a:p>
            <a:pPr marL="285750" indent="-228600">
              <a:lnSpc>
                <a:spcPct val="90000"/>
              </a:lnSpc>
              <a:spcAft>
                <a:spcPts val="600"/>
              </a:spcAft>
              <a:buFont typeface="Arial" panose="020B0604020202020204" pitchFamily="34" charset="0"/>
              <a:buChar char="•"/>
            </a:pPr>
            <a:r>
              <a:rPr lang="en-US" dirty="0"/>
              <a:t>Illness was caused by the humors – black bile, yellow bile, blood, and phlegm – being imbalanced.</a:t>
            </a:r>
          </a:p>
          <a:p>
            <a:pPr marL="285750" indent="-228600">
              <a:lnSpc>
                <a:spcPct val="90000"/>
              </a:lnSpc>
              <a:spcAft>
                <a:spcPts val="600"/>
              </a:spcAft>
              <a:buFont typeface="Arial" panose="020B0604020202020204" pitchFamily="34" charset="0"/>
              <a:buChar char="•"/>
            </a:pPr>
            <a:r>
              <a:rPr lang="en-US" dirty="0"/>
              <a:t>The physician’s job was to restore balance to the patient’s constitution</a:t>
            </a:r>
          </a:p>
          <a:p>
            <a:pPr marL="285750" indent="-228600">
              <a:lnSpc>
                <a:spcPct val="90000"/>
              </a:lnSpc>
              <a:spcAft>
                <a:spcPts val="600"/>
              </a:spcAft>
              <a:buFont typeface="Arial" panose="020B0604020202020204" pitchFamily="34" charset="0"/>
              <a:buChar char="•"/>
            </a:pPr>
            <a:r>
              <a:rPr lang="en-US" dirty="0"/>
              <a:t>Similarities with other medical traditions such as </a:t>
            </a:r>
            <a:r>
              <a:rPr lang="en-US" dirty="0" err="1"/>
              <a:t>Ayurvedic</a:t>
            </a:r>
            <a:r>
              <a:rPr lang="en-US" dirty="0"/>
              <a:t> medicine (which originated in India) and Chinese medicine. </a:t>
            </a:r>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p:txBody>
      </p:sp>
      <p:pic>
        <p:nvPicPr>
          <p:cNvPr id="1026" name="Picture 2" descr="http://2.bp.blogspot.com/-Nl5ayF-7Kw4/VNbuuXAEtwI/AAAAAAAAeDY/E2YCBYj8xkw/s1600/humors.gif">
            <a:extLst>
              <a:ext uri="{FF2B5EF4-FFF2-40B4-BE49-F238E27FC236}">
                <a16:creationId xmlns="" xmlns:a16="http://schemas.microsoft.com/office/drawing/2014/main" id="{E1833CB5-CE52-4017-A33D-CFDB16AE447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379"/>
          <a:stretch/>
        </p:blipFill>
        <p:spPr bwMode="auto">
          <a:xfrm>
            <a:off x="5308052" y="10"/>
            <a:ext cx="6883948" cy="6857990"/>
          </a:xfrm>
          <a:custGeom>
            <a:avLst/>
            <a:gdLst>
              <a:gd name="connsiteX0" fmla="*/ 365648 w 6883948"/>
              <a:gd name="connsiteY0" fmla="*/ 0 h 6858000"/>
              <a:gd name="connsiteX1" fmla="*/ 6883948 w 6883948"/>
              <a:gd name="connsiteY1" fmla="*/ 0 h 6858000"/>
              <a:gd name="connsiteX2" fmla="*/ 6883948 w 6883948"/>
              <a:gd name="connsiteY2" fmla="*/ 6858000 h 6858000"/>
              <a:gd name="connsiteX3" fmla="*/ 365648 w 6883948"/>
              <a:gd name="connsiteY3" fmla="*/ 6858000 h 6858000"/>
              <a:gd name="connsiteX4" fmla="*/ 360213 w 6883948"/>
              <a:gd name="connsiteY4" fmla="*/ 6835050 h 6858000"/>
              <a:gd name="connsiteX5" fmla="*/ 0 w 6883948"/>
              <a:gd name="connsiteY5" fmla="*/ 3429001 h 6858000"/>
              <a:gd name="connsiteX6" fmla="*/ 360213 w 68839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209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4E85DF-CC82-4819-B3C8-15ABEFC578AA}"/>
              </a:ext>
            </a:extLst>
          </p:cNvPr>
          <p:cNvSpPr>
            <a:spLocks noGrp="1"/>
          </p:cNvSpPr>
          <p:nvPr>
            <p:ph type="title"/>
          </p:nvPr>
        </p:nvSpPr>
        <p:spPr>
          <a:xfrm>
            <a:off x="4965430" y="629268"/>
            <a:ext cx="6586491" cy="1286160"/>
          </a:xfrm>
        </p:spPr>
        <p:txBody>
          <a:bodyPr anchor="b">
            <a:normAutofit/>
          </a:bodyPr>
          <a:lstStyle/>
          <a:p>
            <a:r>
              <a:rPr lang="en-GB" sz="2800" b="1" dirty="0">
                <a:solidFill>
                  <a:schemeClr val="accent2"/>
                </a:solidFill>
                <a:effectLst>
                  <a:outerShdw blurRad="38100" dist="38100" dir="2700000" algn="tl">
                    <a:srgbClr val="000000">
                      <a:alpha val="43137"/>
                    </a:srgbClr>
                  </a:outerShdw>
                </a:effectLst>
                <a:latin typeface="+mn-lt"/>
                <a:ea typeface="+mn-ea"/>
                <a:cs typeface="+mn-cs"/>
              </a:rPr>
              <a:t>Explanatory power</a:t>
            </a:r>
          </a:p>
        </p:txBody>
      </p:sp>
      <p:sp>
        <p:nvSpPr>
          <p:cNvPr id="3" name="Content Placeholder 2">
            <a:extLst>
              <a:ext uri="{FF2B5EF4-FFF2-40B4-BE49-F238E27FC236}">
                <a16:creationId xmlns="" xmlns:a16="http://schemas.microsoft.com/office/drawing/2014/main" id="{E5DA5299-A58D-4C22-AF2F-B4C5A4315706}"/>
              </a:ext>
            </a:extLst>
          </p:cNvPr>
          <p:cNvSpPr>
            <a:spLocks noGrp="1"/>
          </p:cNvSpPr>
          <p:nvPr>
            <p:ph idx="1"/>
          </p:nvPr>
        </p:nvSpPr>
        <p:spPr>
          <a:xfrm>
            <a:off x="4965431" y="2438400"/>
            <a:ext cx="6586489" cy="3785419"/>
          </a:xfrm>
        </p:spPr>
        <p:txBody>
          <a:bodyPr>
            <a:normAutofit/>
          </a:bodyPr>
          <a:lstStyle/>
          <a:p>
            <a:r>
              <a:rPr lang="en-GB" sz="2000" dirty="0">
                <a:ea typeface="Verdana" panose="020B0604030504040204" pitchFamily="34" charset="0"/>
              </a:rPr>
              <a:t>Humoral theory was developed from ancient times, but especially by the third century Roman doctor Galen, whose medical system was the basis of western medicine until the nineteenth century.</a:t>
            </a:r>
          </a:p>
          <a:p>
            <a:r>
              <a:rPr lang="en-GB" sz="2000" dirty="0">
                <a:ea typeface="Verdana" panose="020B0604030504040204" pitchFamily="34" charset="0"/>
              </a:rPr>
              <a:t>A major advantage of humoral theory was that it gave a comprehensive answer to what was wrong with patients and how to treat them.</a:t>
            </a:r>
          </a:p>
          <a:p>
            <a:pPr lvl="1"/>
            <a:r>
              <a:rPr lang="en-GB" sz="1600" dirty="0">
                <a:ea typeface="Verdana" panose="020B0604030504040204" pitchFamily="34" charset="0"/>
              </a:rPr>
              <a:t>A patient presented with hot flushes and reddened skin was clearly suffering from an excess of blood, so needed to be bled.  </a:t>
            </a:r>
          </a:p>
        </p:txBody>
      </p:sp>
      <p:pic>
        <p:nvPicPr>
          <p:cNvPr id="2050" name="Picture 2" descr="http://www.sciencephoto.com/image/300923/large/N8000035-18th_century_print_of_a_doctor_bleeding_a_patient-SPL.jpg">
            <a:extLst>
              <a:ext uri="{FF2B5EF4-FFF2-40B4-BE49-F238E27FC236}">
                <a16:creationId xmlns="" xmlns:a16="http://schemas.microsoft.com/office/drawing/2014/main" id="{70CB4E79-240C-4C1D-9209-035722D994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3"/>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409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916E6-7AD6-4552-A618-9D396980DF32}"/>
              </a:ext>
            </a:extLst>
          </p:cNvPr>
          <p:cNvSpPr>
            <a:spLocks noGrp="1"/>
          </p:cNvSpPr>
          <p:nvPr>
            <p:ph type="title"/>
          </p:nvPr>
        </p:nvSpPr>
        <p:spPr>
          <a:xfrm>
            <a:off x="729018" y="624433"/>
            <a:ext cx="6383694" cy="1325563"/>
          </a:xfrm>
        </p:spPr>
        <p:txBody>
          <a:bodyPr>
            <a:normAutofit/>
          </a:bodyPr>
          <a:lstStyle/>
          <a:p>
            <a:r>
              <a:rPr lang="en-GB" sz="2800" b="1" dirty="0">
                <a:solidFill>
                  <a:schemeClr val="accent2"/>
                </a:solidFill>
                <a:effectLst>
                  <a:outerShdw blurRad="38100" dist="38100" dir="2700000" algn="tl">
                    <a:srgbClr val="000000">
                      <a:alpha val="43137"/>
                    </a:srgbClr>
                  </a:outerShdw>
                </a:effectLst>
                <a:latin typeface="+mn-lt"/>
                <a:ea typeface="+mn-ea"/>
                <a:cs typeface="+mn-cs"/>
              </a:rPr>
              <a:t>Anatomical challenges to the </a:t>
            </a:r>
            <a:r>
              <a:rPr lang="en-GB" sz="2800" b="1" dirty="0" err="1">
                <a:solidFill>
                  <a:schemeClr val="accent2"/>
                </a:solidFill>
                <a:effectLst>
                  <a:outerShdw blurRad="38100" dist="38100" dir="2700000" algn="tl">
                    <a:srgbClr val="000000">
                      <a:alpha val="43137"/>
                    </a:srgbClr>
                  </a:outerShdw>
                </a:effectLst>
                <a:latin typeface="+mn-lt"/>
                <a:ea typeface="+mn-ea"/>
                <a:cs typeface="+mn-cs"/>
              </a:rPr>
              <a:t>humors</a:t>
            </a:r>
            <a:endParaRPr lang="en-GB" sz="28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Content Placeholder 2">
            <a:extLst>
              <a:ext uri="{FF2B5EF4-FFF2-40B4-BE49-F238E27FC236}">
                <a16:creationId xmlns="" xmlns:a16="http://schemas.microsoft.com/office/drawing/2014/main" id="{CF18E57C-546A-43CA-AF15-096C3BF08AEB}"/>
              </a:ext>
            </a:extLst>
          </p:cNvPr>
          <p:cNvSpPr>
            <a:spLocks noGrp="1"/>
          </p:cNvSpPr>
          <p:nvPr>
            <p:ph idx="1"/>
          </p:nvPr>
        </p:nvSpPr>
        <p:spPr>
          <a:xfrm>
            <a:off x="783609" y="1825625"/>
            <a:ext cx="5002763" cy="4351338"/>
          </a:xfrm>
        </p:spPr>
        <p:txBody>
          <a:bodyPr>
            <a:normAutofit/>
          </a:bodyPr>
          <a:lstStyle/>
          <a:p>
            <a:r>
              <a:rPr lang="en-GB" sz="2000" dirty="0">
                <a:ea typeface="Verdana" panose="020B0604030504040204" pitchFamily="34" charset="0"/>
              </a:rPr>
              <a:t>From the sixteenth century, anatomical investigation undermined the theoretical basis of </a:t>
            </a:r>
            <a:r>
              <a:rPr lang="en-GB" sz="2000" dirty="0" err="1">
                <a:ea typeface="Verdana" panose="020B0604030504040204" pitchFamily="34" charset="0"/>
              </a:rPr>
              <a:t>humorism</a:t>
            </a:r>
            <a:r>
              <a:rPr lang="en-GB" sz="2000" dirty="0">
                <a:ea typeface="Verdana" panose="020B0604030504040204" pitchFamily="34" charset="0"/>
              </a:rPr>
              <a:t>. </a:t>
            </a:r>
          </a:p>
          <a:p>
            <a:r>
              <a:rPr lang="en-GB" sz="2000" dirty="0">
                <a:ea typeface="Verdana" panose="020B0604030504040204" pitchFamily="34" charset="0"/>
              </a:rPr>
              <a:t>Andreas Vesalius (1514-1564) demonstrated that Galen had been working only from animals, undermining his theories.</a:t>
            </a:r>
          </a:p>
          <a:p>
            <a:r>
              <a:rPr lang="en-GB" sz="2000" dirty="0">
                <a:ea typeface="Verdana" panose="020B0604030504040204" pitchFamily="34" charset="0"/>
              </a:rPr>
              <a:t>William Harvey (1578-1657) discovered the circulation of the blood</a:t>
            </a:r>
          </a:p>
        </p:txBody>
      </p:sp>
      <p:pic>
        <p:nvPicPr>
          <p:cNvPr id="4" name="Picture 6" descr="https://www.princeton.edu/~his291/Jpegs/Harvey.JPG">
            <a:extLst>
              <a:ext uri="{FF2B5EF4-FFF2-40B4-BE49-F238E27FC236}">
                <a16:creationId xmlns="" xmlns:a16="http://schemas.microsoft.com/office/drawing/2014/main" id="{702B2EF5-E46C-4908-BD4B-CFBA08374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1525" y="0"/>
            <a:ext cx="46418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exhibits.hsl.virginia.edu/hist-images/antiqua/vesalius.jpg">
            <a:extLst>
              <a:ext uri="{FF2B5EF4-FFF2-40B4-BE49-F238E27FC236}">
                <a16:creationId xmlns="" xmlns:a16="http://schemas.microsoft.com/office/drawing/2014/main" id="{ADF1082F-D20F-4FDB-81B9-93F904850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6156" y="1825625"/>
            <a:ext cx="14001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upload.wikimedia.org/wikipedia/commons/c/c3/William_Harvey_(_1578-1657).jpg">
            <a:extLst>
              <a:ext uri="{FF2B5EF4-FFF2-40B4-BE49-F238E27FC236}">
                <a16:creationId xmlns="" xmlns:a16="http://schemas.microsoft.com/office/drawing/2014/main" id="{7283BEA9-9562-4795-9AF2-40B6B456076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6416"/>
          <a:stretch/>
        </p:blipFill>
        <p:spPr bwMode="auto">
          <a:xfrm>
            <a:off x="5988214" y="4324423"/>
            <a:ext cx="1416058" cy="214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893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D2B878-2AF9-49DE-81B5-76C0BD8E5518}"/>
              </a:ext>
            </a:extLst>
          </p:cNvPr>
          <p:cNvSpPr>
            <a:spLocks noGrp="1"/>
          </p:cNvSpPr>
          <p:nvPr>
            <p:ph type="title"/>
          </p:nvPr>
        </p:nvSpPr>
        <p:spPr>
          <a:xfrm>
            <a:off x="655320" y="515251"/>
            <a:ext cx="5120114" cy="1692794"/>
          </a:xfrm>
        </p:spPr>
        <p:txBody>
          <a:bodyPr>
            <a:no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‘Big science’ in the eighteenth century: anatomical preparations</a:t>
            </a:r>
          </a:p>
        </p:txBody>
      </p:sp>
      <p:cxnSp>
        <p:nvCxnSpPr>
          <p:cNvPr id="71" name="Straight Arrow Connector 70">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0062D9CA-26A2-4F49-837E-078F145DC194}"/>
              </a:ext>
            </a:extLst>
          </p:cNvPr>
          <p:cNvSpPr>
            <a:spLocks noGrp="1"/>
          </p:cNvSpPr>
          <p:nvPr>
            <p:ph idx="1"/>
          </p:nvPr>
        </p:nvSpPr>
        <p:spPr>
          <a:xfrm>
            <a:off x="655321" y="2575034"/>
            <a:ext cx="5120113" cy="1482061"/>
          </a:xfrm>
        </p:spPr>
        <p:txBody>
          <a:bodyPr>
            <a:normAutofit/>
          </a:bodyPr>
          <a:lstStyle/>
          <a:p>
            <a:r>
              <a:rPr lang="en-GB" sz="1800" dirty="0">
                <a:ea typeface="Verdana" panose="020B0604030504040204" pitchFamily="34" charset="0"/>
              </a:rPr>
              <a:t>The development of preservation techniques by practitioners such as Frederick </a:t>
            </a:r>
            <a:r>
              <a:rPr lang="en-GB" sz="1800" dirty="0" err="1">
                <a:ea typeface="Verdana" panose="020B0604030504040204" pitchFamily="34" charset="0"/>
              </a:rPr>
              <a:t>Ruysch</a:t>
            </a:r>
            <a:r>
              <a:rPr lang="en-GB" sz="1800" dirty="0">
                <a:ea typeface="Verdana" panose="020B0604030504040204" pitchFamily="34" charset="0"/>
              </a:rPr>
              <a:t> (1638-1731)  allowed body parts to be compared and contrasted in health and disease</a:t>
            </a:r>
          </a:p>
        </p:txBody>
      </p:sp>
      <p:pic>
        <p:nvPicPr>
          <p:cNvPr id="4098" name="Picture 2" descr="https://www.nlm.nih.gov/exhibition/dreamanatomy/images/1200-dpi/I-C-1-03.jpg">
            <a:extLst>
              <a:ext uri="{FF2B5EF4-FFF2-40B4-BE49-F238E27FC236}">
                <a16:creationId xmlns="" xmlns:a16="http://schemas.microsoft.com/office/drawing/2014/main" id="{85FADAC5-29A1-4D93-A08D-743E068807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34" r="-2" b="-2"/>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799F0FE1-8181-4B66-909B-CBDAFDDD6D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231" b="10824"/>
          <a:stretch/>
        </p:blipFill>
        <p:spPr>
          <a:xfrm>
            <a:off x="0" y="4057103"/>
            <a:ext cx="3424336" cy="2800894"/>
          </a:xfrm>
          <a:prstGeom prst="rect">
            <a:avLst/>
          </a:prstGeom>
        </p:spPr>
      </p:pic>
      <p:sp>
        <p:nvSpPr>
          <p:cNvPr id="7" name="TextBox 6">
            <a:extLst>
              <a:ext uri="{FF2B5EF4-FFF2-40B4-BE49-F238E27FC236}">
                <a16:creationId xmlns="" xmlns:a16="http://schemas.microsoft.com/office/drawing/2014/main" id="{DF192C64-A519-4BE0-BDCA-57288C811D41}"/>
              </a:ext>
            </a:extLst>
          </p:cNvPr>
          <p:cNvSpPr txBox="1"/>
          <p:nvPr/>
        </p:nvSpPr>
        <p:spPr>
          <a:xfrm>
            <a:off x="3424336" y="4315648"/>
            <a:ext cx="3993502" cy="2031325"/>
          </a:xfrm>
          <a:prstGeom prst="rect">
            <a:avLst/>
          </a:prstGeom>
          <a:noFill/>
        </p:spPr>
        <p:txBody>
          <a:bodyPr wrap="square" rtlCol="0">
            <a:spAutoFit/>
          </a:bodyPr>
          <a:lstStyle/>
          <a:p>
            <a:pPr marL="285750" indent="-285750">
              <a:buFont typeface="Arial" panose="020B0604020202020204" pitchFamily="34" charset="0"/>
              <a:buChar char="•"/>
            </a:pPr>
            <a:r>
              <a:rPr lang="en-GB" dirty="0">
                <a:ea typeface="Verdana" panose="020B0604030504040204" pitchFamily="34" charset="0"/>
              </a:rPr>
              <a:t>Huge collections of preparations built up by practitioners such as William Hunter (1718-1783).</a:t>
            </a:r>
          </a:p>
          <a:p>
            <a:pPr marL="285750" indent="-285750">
              <a:buFont typeface="Arial" panose="020B0604020202020204" pitchFamily="34" charset="0"/>
              <a:buChar char="•"/>
            </a:pPr>
            <a:r>
              <a:rPr lang="en-GB" dirty="0">
                <a:ea typeface="Verdana" panose="020B0604030504040204" pitchFamily="34" charset="0"/>
              </a:rPr>
              <a:t>Injections of substances like wax helped track the course of the body’s vessels </a:t>
            </a:r>
          </a:p>
          <a:p>
            <a:endParaRPr lang="en-GB" dirty="0"/>
          </a:p>
        </p:txBody>
      </p:sp>
    </p:spTree>
    <p:extLst>
      <p:ext uri="{BB962C8B-B14F-4D97-AF65-F5344CB8AC3E}">
        <p14:creationId xmlns:p14="http://schemas.microsoft.com/office/powerpoint/2010/main" val="1930811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A330798E-0C4A-4E83-B574-43308F78AEFF}"/>
              </a:ext>
            </a:extLst>
          </p:cNvPr>
          <p:cNvSpPr>
            <a:spLocks noGrp="1"/>
          </p:cNvSpPr>
          <p:nvPr>
            <p:ph type="title"/>
          </p:nvPr>
        </p:nvSpPr>
        <p:spPr>
          <a:xfrm>
            <a:off x="643467" y="321734"/>
            <a:ext cx="6279847" cy="1135737"/>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New theories and therapeutic experiments</a:t>
            </a:r>
          </a:p>
        </p:txBody>
      </p:sp>
      <p:sp>
        <p:nvSpPr>
          <p:cNvPr id="3" name="Content Placeholder 2">
            <a:extLst>
              <a:ext uri="{FF2B5EF4-FFF2-40B4-BE49-F238E27FC236}">
                <a16:creationId xmlns="" xmlns:a16="http://schemas.microsoft.com/office/drawing/2014/main" id="{124B37E0-DBF9-4073-A7F7-50D7C4E2F0BD}"/>
              </a:ext>
            </a:extLst>
          </p:cNvPr>
          <p:cNvSpPr>
            <a:spLocks noGrp="1"/>
          </p:cNvSpPr>
          <p:nvPr>
            <p:ph idx="1"/>
          </p:nvPr>
        </p:nvSpPr>
        <p:spPr>
          <a:xfrm>
            <a:off x="643468" y="1782981"/>
            <a:ext cx="4970877" cy="4393982"/>
          </a:xfrm>
        </p:spPr>
        <p:txBody>
          <a:bodyPr>
            <a:normAutofit/>
          </a:bodyPr>
          <a:lstStyle/>
          <a:p>
            <a:r>
              <a:rPr lang="en-GB" sz="1800" dirty="0">
                <a:ea typeface="Verdana" panose="020B0604030504040204" pitchFamily="34" charset="0"/>
              </a:rPr>
              <a:t>Herman </a:t>
            </a:r>
            <a:r>
              <a:rPr lang="en-GB" sz="1800" dirty="0" err="1">
                <a:ea typeface="Verdana" panose="020B0604030504040204" pitchFamily="34" charset="0"/>
              </a:rPr>
              <a:t>Boerhaave</a:t>
            </a:r>
            <a:r>
              <a:rPr lang="en-GB" sz="1800" dirty="0">
                <a:ea typeface="Verdana" panose="020B0604030504040204" pitchFamily="34" charset="0"/>
              </a:rPr>
              <a:t> (1668-1738) produced a famous and popular synthesis of medical theory that described the functions of the body in terms of ‘solids’ and ‘fluids’ interacting in terms of hydraulics.</a:t>
            </a:r>
          </a:p>
          <a:p>
            <a:endParaRPr lang="en-GB" sz="1800" dirty="0">
              <a:ea typeface="Verdana" panose="020B0604030504040204" pitchFamily="34" charset="0"/>
            </a:endParaRPr>
          </a:p>
          <a:p>
            <a:r>
              <a:rPr lang="en-GB" sz="1800" dirty="0">
                <a:ea typeface="Verdana" panose="020B0604030504040204" pitchFamily="34" charset="0"/>
              </a:rPr>
              <a:t>Experiments in therapeutics with new plants from abroad, new phenomena such as electricity, and new methods of testing such as the clinical trials the Royal Navy ran in an attempt to find a preventative for scurvy. </a:t>
            </a:r>
          </a:p>
        </p:txBody>
      </p:sp>
      <p:grpSp>
        <p:nvGrpSpPr>
          <p:cNvPr id="75" name="Group 74">
            <a:extLst>
              <a:ext uri="{FF2B5EF4-FFF2-40B4-BE49-F238E27FC236}">
                <a16:creationId xmlns="" xmlns:a16="http://schemas.microsoft.com/office/drawing/2014/main" id="{07EAA094-9CF6-4695-958A-33D9BCAA947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123132" y="713128"/>
            <a:ext cx="1068867" cy="2126625"/>
            <a:chOff x="10918968" y="713127"/>
            <a:chExt cx="1273032" cy="2532832"/>
          </a:xfrm>
        </p:grpSpPr>
        <p:sp>
          <p:nvSpPr>
            <p:cNvPr id="76" name="Rectangle 75">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Isosceles Triangle 78">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ttps://upload.wikimedia.org/wikipedia/commons/3/3e/Herman-Boerhaave-L_B.jpg">
            <a:extLst>
              <a:ext uri="{FF2B5EF4-FFF2-40B4-BE49-F238E27FC236}">
                <a16:creationId xmlns="" xmlns:a16="http://schemas.microsoft.com/office/drawing/2014/main" id="{EFBE0D7C-0DDF-4ED1-8494-8C902496B49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 b="20747"/>
          <a:stretch/>
        </p:blipFill>
        <p:spPr bwMode="auto">
          <a:xfrm>
            <a:off x="7583310" y="2793455"/>
            <a:ext cx="3473201" cy="3473202"/>
          </a:xfrm>
          <a:custGeom>
            <a:avLst/>
            <a:gdLst>
              <a:gd name="connsiteX0" fmla="*/ 2145643 w 4291285"/>
              <a:gd name="connsiteY0" fmla="*/ 0 h 4291285"/>
              <a:gd name="connsiteX1" fmla="*/ 4291285 w 4291285"/>
              <a:gd name="connsiteY1" fmla="*/ 2145643 h 4291285"/>
              <a:gd name="connsiteX2" fmla="*/ 2145643 w 4291285"/>
              <a:gd name="connsiteY2" fmla="*/ 4291285 h 4291285"/>
              <a:gd name="connsiteX3" fmla="*/ 0 w 4291285"/>
              <a:gd name="connsiteY3" fmla="*/ 2145643 h 4291285"/>
            </a:gdLst>
            <a:ahLst/>
            <a:cxnLst>
              <a:cxn ang="0">
                <a:pos x="connsiteX0" y="connsiteY0"/>
              </a:cxn>
              <a:cxn ang="0">
                <a:pos x="connsiteX1" y="connsiteY1"/>
              </a:cxn>
              <a:cxn ang="0">
                <a:pos x="connsiteX2" y="connsiteY2"/>
              </a:cxn>
              <a:cxn ang="0">
                <a:pos x="connsiteX3" y="connsiteY3"/>
              </a:cxn>
            </a:cxnLst>
            <a:rect l="l" t="t" r="r" b="b"/>
            <a:pathLst>
              <a:path w="4291285" h="4291285">
                <a:moveTo>
                  <a:pt x="2145643" y="0"/>
                </a:moveTo>
                <a:lnTo>
                  <a:pt x="4291285" y="2145643"/>
                </a:lnTo>
                <a:lnTo>
                  <a:pt x="2145643" y="4291285"/>
                </a:lnTo>
                <a:lnTo>
                  <a:pt x="0" y="2145643"/>
                </a:ln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https://www.open.edu/openlearn/ocw/pluginfile.php/1276193/mod_oucontent/oucontent/65149/643eaa8e/775070b8/s111_topic_11_pt2_f01.eps.jpg">
            <a:extLst>
              <a:ext uri="{FF2B5EF4-FFF2-40B4-BE49-F238E27FC236}">
                <a16:creationId xmlns="" xmlns:a16="http://schemas.microsoft.com/office/drawing/2014/main" id="{8EA870DC-FA21-4EC1-871B-7223F6CA37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377" r="10871" b="-3"/>
          <a:stretch/>
        </p:blipFill>
        <p:spPr bwMode="auto">
          <a:xfrm>
            <a:off x="6257810" y="439729"/>
            <a:ext cx="3473201" cy="3473202"/>
          </a:xfrm>
          <a:custGeom>
            <a:avLst/>
            <a:gdLst>
              <a:gd name="connsiteX0" fmla="*/ 2145643 w 4291285"/>
              <a:gd name="connsiteY0" fmla="*/ 0 h 4291285"/>
              <a:gd name="connsiteX1" fmla="*/ 4291285 w 4291285"/>
              <a:gd name="connsiteY1" fmla="*/ 2145643 h 4291285"/>
              <a:gd name="connsiteX2" fmla="*/ 2145643 w 4291285"/>
              <a:gd name="connsiteY2" fmla="*/ 4291285 h 4291285"/>
              <a:gd name="connsiteX3" fmla="*/ 0 w 4291285"/>
              <a:gd name="connsiteY3" fmla="*/ 2145643 h 4291285"/>
            </a:gdLst>
            <a:ahLst/>
            <a:cxnLst>
              <a:cxn ang="0">
                <a:pos x="connsiteX0" y="connsiteY0"/>
              </a:cxn>
              <a:cxn ang="0">
                <a:pos x="connsiteX1" y="connsiteY1"/>
              </a:cxn>
              <a:cxn ang="0">
                <a:pos x="connsiteX2" y="connsiteY2"/>
              </a:cxn>
              <a:cxn ang="0">
                <a:pos x="connsiteX3" y="connsiteY3"/>
              </a:cxn>
            </a:cxnLst>
            <a:rect l="l" t="t" r="r" b="b"/>
            <a:pathLst>
              <a:path w="4291285" h="4291285">
                <a:moveTo>
                  <a:pt x="2145643" y="0"/>
                </a:moveTo>
                <a:lnTo>
                  <a:pt x="4291285" y="2145643"/>
                </a:lnTo>
                <a:lnTo>
                  <a:pt x="2145643" y="4291285"/>
                </a:lnTo>
                <a:lnTo>
                  <a:pt x="0" y="21456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209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EB663603BE65479B1A7C74DCE70B4F" ma:contentTypeVersion="10" ma:contentTypeDescription="Create a new document." ma:contentTypeScope="" ma:versionID="1a02b980d413a3d3dc3123daaf602a58">
  <xsd:schema xmlns:xsd="http://www.w3.org/2001/XMLSchema" xmlns:xs="http://www.w3.org/2001/XMLSchema" xmlns:p="http://schemas.microsoft.com/office/2006/metadata/properties" xmlns:ns3="ce3f8243-1edc-4f0d-9489-4eef79b3ea8a" targetNamespace="http://schemas.microsoft.com/office/2006/metadata/properties" ma:root="true" ma:fieldsID="525df39c282b01b90f4e62cd132f8687" ns3:_="">
    <xsd:import namespace="ce3f8243-1edc-4f0d-9489-4eef79b3ea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3f8243-1edc-4f0d-9489-4eef79b3ea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C88CCC-DB9E-4C5A-AD2D-D9CB171A5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3f8243-1edc-4f0d-9489-4eef79b3ea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92F7DB-8E97-46BB-8B43-95D4551A3323}">
  <ds:schemaRefs>
    <ds:schemaRef ds:uri="http://purl.org/dc/dcmitype/"/>
    <ds:schemaRef ds:uri="http://purl.org/dc/terms/"/>
    <ds:schemaRef ds:uri="http://schemas.microsoft.com/office/2006/metadata/properties"/>
    <ds:schemaRef ds:uri="ce3f8243-1edc-4f0d-9489-4eef79b3ea8a"/>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08569354-123C-41EA-8206-368F9180FE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TotalTime>
  <Words>1495</Words>
  <Application>Microsoft Office PowerPoint</Application>
  <PresentationFormat>Custom</PresentationFormat>
  <Paragraphs>126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        </vt:lpstr>
      <vt:lpstr>What is the history of medicine? </vt:lpstr>
      <vt:lpstr>Aims of the lecture</vt:lpstr>
      <vt:lpstr>From Humours to Germs</vt:lpstr>
      <vt:lpstr>The four humors </vt:lpstr>
      <vt:lpstr>Explanatory power</vt:lpstr>
      <vt:lpstr>Anatomical challenges to the humors</vt:lpstr>
      <vt:lpstr>‘Big science’ in the eighteenth century: anatomical preparations</vt:lpstr>
      <vt:lpstr>New theories and therapeutic experiments</vt:lpstr>
      <vt:lpstr>Effective remedies</vt:lpstr>
      <vt:lpstr>The Disappearance of the Sick Person? </vt:lpstr>
      <vt:lpstr>Treatment in the ‘medical marketplace’</vt:lpstr>
      <vt:lpstr>Invention of the stethoscope</vt:lpstr>
      <vt:lpstr>Patients as ‘things’</vt:lpstr>
      <vt:lpstr>Professionalisation </vt:lpstr>
      <vt:lpstr>Professionalisation and specialisation </vt:lpstr>
      <vt:lpstr>Professionalisation of Nursing</vt:lpstr>
      <vt:lpstr>Women and medicine</vt:lpstr>
      <vt:lpstr>Public Health Measures and the Decline in Infectious Diseases</vt:lpstr>
      <vt:lpstr>Pathological urban life</vt:lpstr>
      <vt:lpstr>Local Health Measures 1:  Ignatz Semmelweis</vt:lpstr>
      <vt:lpstr>Local Health Measures 2:  John Snow</vt:lpstr>
      <vt:lpstr>Government intervention</vt:lpstr>
      <vt:lpstr>The decline in infectious diseases</vt:lpstr>
      <vt:lpstr>Resistance to public health measures </vt:lpstr>
      <vt:lpstr>Campaigns against medical practice</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Medicine, 1600–1900</dc:title>
  <dc:creator>Richard Bellis</dc:creator>
  <cp:lastModifiedBy>Andrea Nozzoli</cp:lastModifiedBy>
  <cp:revision>8</cp:revision>
  <cp:lastPrinted>2020-12-02T09:29:16Z</cp:lastPrinted>
  <dcterms:created xsi:type="dcterms:W3CDTF">2020-01-30T17:10:50Z</dcterms:created>
  <dcterms:modified xsi:type="dcterms:W3CDTF">2021-06-18T08:50:45Z</dcterms:modified>
</cp:coreProperties>
</file>